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entation.xml" ContentType="application/vnd.openxmlformats-officedocument.presentationml.presentation.main+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82.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1.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notesMasters/notesMaster1.xml" ContentType="application/vnd.openxmlformats-officedocument.presentationml.notesMaster+xml"/>
  <Override PartName="/ppt/ink/ink1.xml" ContentType="application/inkml+xml"/>
  <Override PartName="/ppt/ink/ink3.xml" ContentType="application/inkml+xml"/>
  <Override PartName="/ppt/ink/ink2.xml" ContentType="application/inkml+xml"/>
  <Override PartName="/ppt/theme/theme7.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 id="2147483683" r:id="rId3"/>
    <p:sldMasterId id="2147483695" r:id="rId4"/>
    <p:sldMasterId id="2147483713" r:id="rId5"/>
    <p:sldMasterId id="2147483743" r:id="rId6"/>
  </p:sldMasterIdLst>
  <p:notesMasterIdLst>
    <p:notesMasterId r:id="rId60"/>
  </p:notesMasterIdLst>
  <p:sldIdLst>
    <p:sldId id="256" r:id="rId7"/>
    <p:sldId id="257" r:id="rId8"/>
    <p:sldId id="359" r:id="rId9"/>
    <p:sldId id="408" r:id="rId10"/>
    <p:sldId id="448" r:id="rId11"/>
    <p:sldId id="450" r:id="rId12"/>
    <p:sldId id="449" r:id="rId13"/>
    <p:sldId id="409" r:id="rId14"/>
    <p:sldId id="433" r:id="rId15"/>
    <p:sldId id="410" r:id="rId16"/>
    <p:sldId id="491" r:id="rId17"/>
    <p:sldId id="495" r:id="rId18"/>
    <p:sldId id="452" r:id="rId19"/>
    <p:sldId id="494" r:id="rId20"/>
    <p:sldId id="432" r:id="rId21"/>
    <p:sldId id="453" r:id="rId22"/>
    <p:sldId id="412" r:id="rId23"/>
    <p:sldId id="455" r:id="rId24"/>
    <p:sldId id="434" r:id="rId25"/>
    <p:sldId id="428" r:id="rId26"/>
    <p:sldId id="416" r:id="rId27"/>
    <p:sldId id="474" r:id="rId28"/>
    <p:sldId id="417" r:id="rId29"/>
    <p:sldId id="429" r:id="rId30"/>
    <p:sldId id="419" r:id="rId31"/>
    <p:sldId id="484" r:id="rId32"/>
    <p:sldId id="485" r:id="rId33"/>
    <p:sldId id="486" r:id="rId34"/>
    <p:sldId id="430" r:id="rId35"/>
    <p:sldId id="414" r:id="rId36"/>
    <p:sldId id="413" r:id="rId37"/>
    <p:sldId id="496" r:id="rId38"/>
    <p:sldId id="439" r:id="rId39"/>
    <p:sldId id="487" r:id="rId40"/>
    <p:sldId id="475" r:id="rId41"/>
    <p:sldId id="499" r:id="rId42"/>
    <p:sldId id="441" r:id="rId43"/>
    <p:sldId id="445" r:id="rId44"/>
    <p:sldId id="500" r:id="rId45"/>
    <p:sldId id="2901" r:id="rId46"/>
    <p:sldId id="2902" r:id="rId47"/>
    <p:sldId id="2906" r:id="rId48"/>
    <p:sldId id="2907" r:id="rId49"/>
    <p:sldId id="1649" r:id="rId50"/>
    <p:sldId id="655" r:id="rId51"/>
    <p:sldId id="1664" r:id="rId52"/>
    <p:sldId id="1671" r:id="rId53"/>
    <p:sldId id="1650" r:id="rId54"/>
    <p:sldId id="2269" r:id="rId55"/>
    <p:sldId id="267" r:id="rId56"/>
    <p:sldId id="268" r:id="rId57"/>
    <p:sldId id="498" r:id="rId58"/>
    <p:sldId id="457"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03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34" autoAdjust="0"/>
    <p:restoredTop sz="94660"/>
  </p:normalViewPr>
  <p:slideViewPr>
    <p:cSldViewPr snapToGrid="0">
      <p:cViewPr varScale="1">
        <p:scale>
          <a:sx n="82" d="100"/>
          <a:sy n="82" d="100"/>
        </p:scale>
        <p:origin x="730"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customXml" Target="../customXml/item2.xml"/><Relationship Id="rId5" Type="http://schemas.openxmlformats.org/officeDocument/2006/relationships/slideMaster" Target="slideMasters/slideMaster5.xml"/><Relationship Id="rId61" Type="http://schemas.openxmlformats.org/officeDocument/2006/relationships/presProps" Target="pres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customXml" Target="../customXml/item3.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notesMaster" Target="notesMasters/notesMaster1.xml"/><Relationship Id="rId65" Type="http://schemas.openxmlformats.org/officeDocument/2006/relationships/customXml" Target="../customXml/item1.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0T10:31:03.093"/>
    </inkml:context>
    <inkml:brush xml:id="br0">
      <inkml:brushProperty name="width" value="0.35" units="cm"/>
      <inkml:brushProperty name="height" value="0.35" units="cm"/>
      <inkml:brushProperty name="color" value="#FFFFFF"/>
    </inkml:brush>
  </inkml:definitions>
  <inkml:trace contextRef="#ctx0" brushRef="#br0">0 1 24557,'0'146'0,"1306"-146"0,-1306-146 0,-1306 146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0T10:31:10.039"/>
    </inkml:context>
    <inkml:brush xml:id="br0">
      <inkml:brushProperty name="width" value="0.35" units="cm"/>
      <inkml:brushProperty name="height" value="0.35" units="cm"/>
      <inkml:brushProperty name="color" value="#FFFFFF"/>
    </inkml:brush>
  </inkml:definitions>
  <inkml:trace contextRef="#ctx0" brushRef="#br0">0 1 24575,'963'0'-1365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1T14:51:35.654"/>
    </inkml:context>
    <inkml:brush xml:id="br0">
      <inkml:brushProperty name="width" value="0.08" units="cm"/>
      <inkml:brushProperty name="height" value="0.08" units="cm"/>
    </inkml:brush>
  </inkml:definitions>
  <inkml:trace contextRef="#ctx0" brushRef="#br0">98 20 13492,'-19'0'0,"1"-2"0,3-3 0,4 1 1313,2 6-801,3 7 0,8 2-706,4-5 1,-1-4 0,8-2 223,2 0 0,3 0 0,1 0 0,1 0 82,-1 0 1,7-2 0,1-2 0,-1-3-10,2 3 1,-6-5 0,4 3 0,-4 1-130,-3 3 0,-6 2 1,0 0 66,3 0 1,-5 0-78,2 0 0,-11 0 4,-2 0 1,-2 0-1,-11 0 1,-3 2 204,-1 5 0,-3-5 0,1 5 0,1-3 10,5 3 0,-4-5 0,4 6-111,-5 1 1,-1-7 0,-1 5-120,1-5 1,5 5 101,1-1 0,7 1 115,-7-7-50,8 0 1,-3-3-1,10-1-183,4-2 0,-1-1 0,8 7-144,2 0 0,-4 0 86,2 0 1,0 0 0,5-2 66,-5-5 0,-2 5 0,-5-4-226,7 3 325,-4 3-34,0 0 0,-12 0-10,-3 0 0,1 3 1,-8 1-1,-2 2 35,-2-1 1,-3-1-1,1 1 73,-1 1 0,3 3 1,1-5-28,3 3 0,2 1 1,-4-3-55,2 1 0,9 3-114,-3-2-57,5-5 1,4 6 0,5-8 167,6 0 0,-2 0 0,2-2 0,2-2 66,2-3 1,3-6 0,0 5-36,-1-3 0,-6 6 0,-2-3 0,0 1-48,0 1 1,-5-1-104,7 7 0,-6 0-230,6 0 0,-11 0 382,-2 0 0,-2 0 0,-11 0 158,-2 0 0,-3 0 1,-1 0-184,-1 0 0,1 0 0,-1 0 135,0 0 1,1 0-190,-1 0 0,7 0 0,2 2 18,2 5-187,3-5 301,6 7-237,0-9 1,2 0 0,5 0 141,6 0 0,4 0 1,3 0-12,-1 0 1,1 0 0,0 0 15,-1 0-172,1 0 161,-1 0 176,-8 0-431,-2 0 374,-26 0 1,3 0 0,-12 0-1,5 0-132,1 0 0,7 0 1,0 0-14,-2 0 1,4 0 0,0 2-95,2 4-21,-6-3 283,13 5-526,-7-8 224,9 0-163,0-8 0,9 5 329,4-3 1,-2 4-1,2 2 1,2 0-19,2 0 1,-4-7 0,0 1 0,3 1 38,1 3 1,1 0-1,-3-3 76,-2-1 1,0-1-62,7 7 312,-10-8-395,-1 6 0,-11-7 1,-2 11-1,-5 2 191,-2 3 1,4-1 0,-6-6-174,-2 0 0,4 7 1,-2-1 81,-2-1 1,-2-3-38,-3-2 0,0 0 0,1 0-34,-1 0 0,7 7 0,0-1-79,-2-2 0,4 1 157,-2 1 371,8-3-414,-3 5 1,10-8-46,4 0 1,3-2-1,6-2-76,-2-3 1,1 1 0,5 6 46,1 0 0,-7 0 0,0 0-14,2 0 1,-4 0-80,2 0 6,0 0 27,-2 0 257,-2 0-35,-9 0-181,0 0 1,-9 0 60,-4 0 1,-4 0-1,-3 0-61,0 0 0,1 2 1,-1 2-8,1 3 0,1 1 0,3-3 47,2 1 1,6 1 76,-6-7 24,9 0 0,-5-2 410,9-5-669,0 5 0,9-13 152,4 8 0,4-6 69,3 7 1,0-1 8,-1 7 0,-6 0 0,0 0-59,3 0 1,1 0-123,3 0-214,-1 0 318,1 0-205,-9 0-754,-3 0 0,-10 2-1020,-4 5 1873,3 4 1,3 8 0,11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EEF704-4E86-4EF8-8871-F76FA819328B}" type="datetimeFigureOut">
              <a:rPr lang="en-IN" smtClean="0"/>
              <a:t>17-09-2025</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7B2D41-09E1-4199-88F0-343E3DAC747A}" type="slidenum">
              <a:rPr lang="en-IN" smtClean="0"/>
              <a:t>‹#›</a:t>
            </a:fld>
            <a:endParaRPr lang="en-IN"/>
          </a:p>
        </p:txBody>
      </p:sp>
    </p:spTree>
    <p:extLst>
      <p:ext uri="{BB962C8B-B14F-4D97-AF65-F5344CB8AC3E}">
        <p14:creationId xmlns:p14="http://schemas.microsoft.com/office/powerpoint/2010/main" val="4743292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3.jpe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7B4DC539-A988-4E18-B0A6-EC119262E663}" type="datetimeFigureOut">
              <a:rPr lang="en-IN" smtClean="0"/>
              <a:t>17-09-2025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AF801D-8B73-43CD-A7E5-E33B018E3C8A}" type="slidenum">
              <a:rPr lang="en-IN" smtClean="0"/>
              <a:t>‹#›</a:t>
            </a:fld>
            <a:endParaRPr lang="en-IN"/>
          </a:p>
        </p:txBody>
      </p:sp>
    </p:spTree>
    <p:extLst>
      <p:ext uri="{BB962C8B-B14F-4D97-AF65-F5344CB8AC3E}">
        <p14:creationId xmlns:p14="http://schemas.microsoft.com/office/powerpoint/2010/main" val="1325379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B4DC539-A988-4E18-B0A6-EC119262E663}" type="datetimeFigureOut">
              <a:rPr lang="en-IN" smtClean="0"/>
              <a:t>17-09-2025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AF801D-8B73-43CD-A7E5-E33B018E3C8A}" type="slidenum">
              <a:rPr lang="en-IN" smtClean="0"/>
              <a:t>‹#›</a:t>
            </a:fld>
            <a:endParaRPr lang="en-IN"/>
          </a:p>
        </p:txBody>
      </p:sp>
    </p:spTree>
    <p:extLst>
      <p:ext uri="{BB962C8B-B14F-4D97-AF65-F5344CB8AC3E}">
        <p14:creationId xmlns:p14="http://schemas.microsoft.com/office/powerpoint/2010/main" val="95112173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03200" y="1417320"/>
            <a:ext cx="11785600" cy="4907281"/>
          </a:xfrm>
          <a:gradFill>
            <a:gsLst>
              <a:gs pos="0">
                <a:schemeClr val="accent4">
                  <a:lumMod val="4000"/>
                  <a:lumOff val="96000"/>
                  <a:alpha val="36000"/>
                </a:schemeClr>
              </a:gs>
              <a:gs pos="35000">
                <a:schemeClr val="accent3">
                  <a:lumMod val="9000"/>
                  <a:lumOff val="91000"/>
                  <a:alpha val="39000"/>
                </a:schemeClr>
              </a:gs>
              <a:gs pos="100000">
                <a:schemeClr val="accent4">
                  <a:lumMod val="0"/>
                  <a:lumOff val="100000"/>
                  <a:alpha val="54000"/>
                </a:schemeClr>
              </a:gs>
            </a:gsLst>
          </a:gradFill>
          <a:ln>
            <a:noFill/>
          </a:ln>
          <a:effectLst>
            <a:softEdge rad="50800"/>
          </a:effectLst>
        </p:spPr>
        <p:style>
          <a:lnRef idx="1">
            <a:schemeClr val="accent3"/>
          </a:lnRef>
          <a:fillRef idx="2">
            <a:schemeClr val="accent3"/>
          </a:fillRef>
          <a:effectRef idx="1">
            <a:schemeClr val="accent3"/>
          </a:effectRef>
          <a:fontRef idx="none"/>
        </p:style>
        <p:txBody>
          <a:bodyPr lIns="72000" tIns="36000" rIns="72000" bIns="36000"/>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2400">
                <a:latin typeface="Arial" pitchFamily="34" charset="0"/>
                <a:cs typeface="Arial" pitchFamily="34" charset="0"/>
              </a:defRPr>
            </a:lvl2pPr>
            <a:lvl3pPr>
              <a:defRPr sz="2000"/>
            </a:lvl3pPr>
            <a:lvl4pPr>
              <a:defRPr baseline="0"/>
            </a:lvl4pPr>
            <a:lvl5pPr>
              <a:defRPr/>
            </a:lvl5pPr>
          </a:lstStyle>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1143000" marR="0" lvl="2"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Third Level</a:t>
            </a:r>
          </a:p>
          <a:p>
            <a:pPr marL="1600200" marR="0" lvl="3"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Fourth level</a:t>
            </a:r>
          </a:p>
          <a:p>
            <a:pPr marL="2057400" marR="0" lvl="4"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Fifth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2400" u="none" strike="noStrike" kern="1200" cap="none" spc="0" normalizeH="0" noProof="0" dirty="0">
              <a:ln>
                <a:noFill/>
              </a:ln>
              <a:solidFill>
                <a:srgbClr val="101141"/>
              </a:solidFill>
              <a:effectLst/>
              <a:uLnTx/>
              <a:uFillTx/>
              <a:latin typeface="Arial"/>
              <a:cs typeface="Arial"/>
            </a:endParaRP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p:txBody>
      </p:sp>
      <p:grpSp>
        <p:nvGrpSpPr>
          <p:cNvPr id="12" name="Group 11"/>
          <p:cNvGrpSpPr/>
          <p:nvPr userDrawn="1"/>
        </p:nvGrpSpPr>
        <p:grpSpPr>
          <a:xfrm>
            <a:off x="2778517" y="6550672"/>
            <a:ext cx="9413483"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pic>
        <p:nvPicPr>
          <p:cNvPr id="16" name="Picture 15" descr="Picture 7.png"/>
          <p:cNvPicPr>
            <a:picLocks noChangeAspect="1"/>
          </p:cNvPicPr>
          <p:nvPr userDrawn="1"/>
        </p:nvPicPr>
        <p:blipFill>
          <a:blip r:embed="rId2" cstate="print"/>
          <a:srcRect l="1923" b="5336"/>
          <a:stretch>
            <a:fillRect/>
          </a:stretch>
        </p:blipFill>
        <p:spPr>
          <a:xfrm>
            <a:off x="9267744" y="-1"/>
            <a:ext cx="2924257" cy="692697"/>
          </a:xfrm>
          <a:prstGeom prst="rect">
            <a:avLst/>
          </a:prstGeom>
        </p:spPr>
      </p:pic>
      <p:grpSp>
        <p:nvGrpSpPr>
          <p:cNvPr id="19" name="Group 18"/>
          <p:cNvGrpSpPr/>
          <p:nvPr userDrawn="1"/>
        </p:nvGrpSpPr>
        <p:grpSpPr>
          <a:xfrm>
            <a:off x="2844800" y="6553201"/>
            <a:ext cx="93472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23" name="Group 22"/>
          <p:cNvGrpSpPr/>
          <p:nvPr userDrawn="1"/>
        </p:nvGrpSpPr>
        <p:grpSpPr>
          <a:xfrm>
            <a:off x="0" y="1295401"/>
            <a:ext cx="93472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sp>
        <p:nvSpPr>
          <p:cNvPr id="18" name="Rectangle 2" descr="Large confetti"/>
          <p:cNvSpPr>
            <a:spLocks noGrp="1" noChangeArrowheads="1"/>
          </p:cNvSpPr>
          <p:nvPr>
            <p:ph type="title" idx="4294967295" hasCustomPrompt="1"/>
          </p:nvPr>
        </p:nvSpPr>
        <p:spPr>
          <a:xfrm>
            <a:off x="88320" y="26442"/>
            <a:ext cx="9055681" cy="1192758"/>
          </a:xfrm>
        </p:spPr>
        <p:txBody>
          <a:bodyPr>
            <a:noAutofit/>
          </a:bodyPr>
          <a:lstStyle>
            <a:lvl1pPr algn="l" eaLnBrk="1" hangingPunct="1">
              <a:defRPr sz="3600">
                <a:latin typeface="Arial" panose="020B0604020202020204" pitchFamily="34" charset="0"/>
                <a:cs typeface="Arial" panose="020B0604020202020204" pitchFamily="34" charset="0"/>
              </a:defRPr>
            </a:lvl1pPr>
          </a:lstStyle>
          <a:p>
            <a:pPr eaLnBrk="1" hangingPunct="1"/>
            <a:r>
              <a:rPr lang="en-US" dirty="0"/>
              <a:t>Slide heading here and </a:t>
            </a:r>
            <a:br>
              <a:rPr lang="en-US" dirty="0"/>
            </a:br>
            <a:r>
              <a:rPr lang="en-US" dirty="0"/>
              <a:t>it can run in two lines</a:t>
            </a:r>
            <a:endParaRPr lang="en-US" altLang="en-US" dirty="0"/>
          </a:p>
        </p:txBody>
      </p:sp>
    </p:spTree>
    <p:extLst>
      <p:ext uri="{BB962C8B-B14F-4D97-AF65-F5344CB8AC3E}">
        <p14:creationId xmlns:p14="http://schemas.microsoft.com/office/powerpoint/2010/main" val="402556419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90688"/>
            <a:ext cx="5384800" cy="4433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6197600" y="1690688"/>
            <a:ext cx="5384800" cy="4433887"/>
          </a:xfrm>
        </p:spPr>
        <p:txBody>
          <a:bodyPr/>
          <a:lstStyle/>
          <a:p>
            <a:pPr lvl="0"/>
            <a:endParaRPr lang="en-US" noProof="0"/>
          </a:p>
        </p:txBody>
      </p:sp>
      <p:sp>
        <p:nvSpPr>
          <p:cNvPr id="5" name="Slide Number Placeholder 4"/>
          <p:cNvSpPr>
            <a:spLocks noGrp="1"/>
          </p:cNvSpPr>
          <p:nvPr>
            <p:ph type="sldNum" sz="quarter" idx="10"/>
          </p:nvPr>
        </p:nvSpPr>
        <p:spPr>
          <a:xfrm>
            <a:off x="8737600" y="6248400"/>
            <a:ext cx="2844800" cy="476250"/>
          </a:xfrm>
        </p:spPr>
        <p:txBody>
          <a:bodyPr/>
          <a:lstStyle>
            <a:lvl1pPr>
              <a:defRPr/>
            </a:lvl1pPr>
          </a:lstStyle>
          <a:p>
            <a:pPr>
              <a:defRPr/>
            </a:pPr>
            <a:fld id="{A1254760-BC45-477E-BCBF-6F6EFE9AC2A7}" type="slidenum">
              <a:rPr lang="en-US"/>
              <a:pPr>
                <a:defRPr/>
              </a:pPr>
              <a:t>‹#›</a:t>
            </a:fld>
            <a:endParaRPr lang="en-US"/>
          </a:p>
        </p:txBody>
      </p:sp>
    </p:spTree>
    <p:extLst>
      <p:ext uri="{BB962C8B-B14F-4D97-AF65-F5344CB8AC3E}">
        <p14:creationId xmlns:p14="http://schemas.microsoft.com/office/powerpoint/2010/main" val="126182548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Box 3"/>
          <p:cNvSpPr txBox="1"/>
          <p:nvPr/>
        </p:nvSpPr>
        <p:spPr>
          <a:xfrm>
            <a:off x="4368800" y="6596066"/>
            <a:ext cx="7823200" cy="219291"/>
          </a:xfrm>
          <a:prstGeom prst="rect">
            <a:avLst/>
          </a:prstGeom>
          <a:noFill/>
        </p:spPr>
        <p:txBody>
          <a:bodyPr>
            <a:spAutoFit/>
          </a:bodyPr>
          <a:lstStyle/>
          <a:p>
            <a:pPr algn="r" fontAlgn="auto">
              <a:spcBef>
                <a:spcPts val="0"/>
              </a:spcBef>
              <a:spcAft>
                <a:spcPts val="0"/>
              </a:spcAft>
              <a:defRPr/>
            </a:pPr>
            <a:r>
              <a:rPr lang="en-US" sz="825" b="1" dirty="0">
                <a:solidFill>
                  <a:srgbClr val="101141"/>
                </a:solidFill>
                <a:latin typeface="Arial"/>
                <a:cs typeface="Arial"/>
              </a:rPr>
              <a:t>BITS </a:t>
            </a:r>
            <a:r>
              <a:rPr lang="en-US" sz="825" dirty="0">
                <a:solidFill>
                  <a:srgbClr val="101141"/>
                </a:solidFill>
                <a:latin typeface="Arial"/>
                <a:cs typeface="Arial"/>
              </a:rPr>
              <a:t>Pilani, Pilani Campus</a:t>
            </a:r>
          </a:p>
        </p:txBody>
      </p:sp>
      <p:grpSp>
        <p:nvGrpSpPr>
          <p:cNvPr id="5" name="Group 11"/>
          <p:cNvGrpSpPr>
            <a:grpSpLocks/>
          </p:cNvGrpSpPr>
          <p:nvPr/>
        </p:nvGrpSpPr>
        <p:grpSpPr bwMode="auto">
          <a:xfrm>
            <a:off x="2779184" y="6550028"/>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2"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grpSp>
      <p:sp>
        <p:nvSpPr>
          <p:cNvPr id="3" name="Content Placeholder 2"/>
          <p:cNvSpPr>
            <a:spLocks noGrp="1"/>
          </p:cNvSpPr>
          <p:nvPr>
            <p:ph idx="1"/>
          </p:nvPr>
        </p:nvSpPr>
        <p:spPr>
          <a:xfrm>
            <a:off x="406400" y="1493840"/>
            <a:ext cx="109728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90304897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93472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grpSp>
      <p:grpSp>
        <p:nvGrpSpPr>
          <p:cNvPr id="8" name="Group 10"/>
          <p:cNvGrpSpPr>
            <a:grpSpLocks/>
          </p:cNvGrpSpPr>
          <p:nvPr/>
        </p:nvGrpSpPr>
        <p:grpSpPr bwMode="auto">
          <a:xfrm>
            <a:off x="2844800" y="6553200"/>
            <a:ext cx="93472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8839202" y="0"/>
            <a:ext cx="2925233" cy="692150"/>
          </a:xfrm>
          <a:prstGeom prst="rect">
            <a:avLst/>
          </a:prstGeom>
          <a:noFill/>
          <a:ln w="9525">
            <a:noFill/>
            <a:miter lim="800000"/>
            <a:headEnd/>
            <a:tailEnd/>
          </a:ln>
        </p:spPr>
      </p:pic>
      <p:sp>
        <p:nvSpPr>
          <p:cNvPr id="13" name="TextBox 12"/>
          <p:cNvSpPr txBox="1"/>
          <p:nvPr/>
        </p:nvSpPr>
        <p:spPr>
          <a:xfrm>
            <a:off x="4368800" y="6596066"/>
            <a:ext cx="7823200" cy="219291"/>
          </a:xfrm>
          <a:prstGeom prst="rect">
            <a:avLst/>
          </a:prstGeom>
          <a:noFill/>
        </p:spPr>
        <p:txBody>
          <a:bodyPr>
            <a:spAutoFit/>
          </a:bodyPr>
          <a:lstStyle/>
          <a:p>
            <a:pPr algn="r">
              <a:defRPr/>
            </a:pPr>
            <a:r>
              <a:rPr lang="en-US" sz="825" b="1" dirty="0">
                <a:solidFill>
                  <a:srgbClr val="101141"/>
                </a:solidFill>
                <a:latin typeface="Arial"/>
                <a:cs typeface="Arial"/>
              </a:rPr>
              <a:t>BITS </a:t>
            </a:r>
            <a:r>
              <a:rPr lang="en-US" sz="825"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406400" y="152400"/>
            <a:ext cx="84328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16194043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Box 3"/>
          <p:cNvSpPr txBox="1"/>
          <p:nvPr userDrawn="1"/>
        </p:nvSpPr>
        <p:spPr>
          <a:xfrm>
            <a:off x="4368800" y="6596066"/>
            <a:ext cx="7823200" cy="219291"/>
          </a:xfrm>
          <a:prstGeom prst="rect">
            <a:avLst/>
          </a:prstGeom>
          <a:noFill/>
        </p:spPr>
        <p:txBody>
          <a:bodyPr>
            <a:spAutoFit/>
          </a:bodyPr>
          <a:lstStyle/>
          <a:p>
            <a:pPr algn="r" fontAlgn="auto">
              <a:spcBef>
                <a:spcPts val="0"/>
              </a:spcBef>
              <a:spcAft>
                <a:spcPts val="0"/>
              </a:spcAft>
              <a:defRPr/>
            </a:pPr>
            <a:r>
              <a:rPr lang="en-US" sz="825" b="1" dirty="0">
                <a:solidFill>
                  <a:srgbClr val="101141"/>
                </a:solidFill>
                <a:latin typeface="Arial"/>
                <a:cs typeface="Arial"/>
              </a:rPr>
              <a:t>BITS </a:t>
            </a:r>
            <a:r>
              <a:rPr lang="en-US" sz="825" dirty="0">
                <a:solidFill>
                  <a:srgbClr val="101141"/>
                </a:solidFill>
                <a:latin typeface="Arial"/>
                <a:cs typeface="Arial"/>
              </a:rPr>
              <a:t>Pilani, Pilani Campus</a:t>
            </a:r>
          </a:p>
        </p:txBody>
      </p:sp>
      <p:grpSp>
        <p:nvGrpSpPr>
          <p:cNvPr id="2" name="Group 11"/>
          <p:cNvGrpSpPr>
            <a:grpSpLocks/>
          </p:cNvGrpSpPr>
          <p:nvPr userDrawn="1"/>
        </p:nvGrpSpPr>
        <p:grpSpPr bwMode="auto">
          <a:xfrm>
            <a:off x="2779184" y="6550028"/>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grpSp>
      <p:pic>
        <p:nvPicPr>
          <p:cNvPr id="9" name="Picture 11" descr="Picture 7.png"/>
          <p:cNvPicPr>
            <a:picLocks noChangeAspect="1"/>
          </p:cNvPicPr>
          <p:nvPr userDrawn="1"/>
        </p:nvPicPr>
        <p:blipFill>
          <a:blip r:embed="rId2"/>
          <a:srcRect l="1923" b="5336"/>
          <a:stretch>
            <a:fillRect/>
          </a:stretch>
        </p:blipFill>
        <p:spPr bwMode="auto">
          <a:xfrm>
            <a:off x="8839202" y="0"/>
            <a:ext cx="2925233" cy="692150"/>
          </a:xfrm>
          <a:prstGeom prst="rect">
            <a:avLst/>
          </a:prstGeom>
          <a:noFill/>
          <a:ln w="9525">
            <a:noFill/>
            <a:miter lim="800000"/>
            <a:headEnd/>
            <a:tailEnd/>
          </a:ln>
        </p:spPr>
      </p:pic>
      <p:grpSp>
        <p:nvGrpSpPr>
          <p:cNvPr id="5" name="Group 18"/>
          <p:cNvGrpSpPr>
            <a:grpSpLocks/>
          </p:cNvGrpSpPr>
          <p:nvPr userDrawn="1"/>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grpSp>
      <p:grpSp>
        <p:nvGrpSpPr>
          <p:cNvPr id="10" name="Group 22"/>
          <p:cNvGrpSpPr>
            <a:grpSpLocks/>
          </p:cNvGrpSpPr>
          <p:nvPr userDrawn="1"/>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grpSp>
      <p:sp>
        <p:nvSpPr>
          <p:cNvPr id="3" name="Content Placeholder 2"/>
          <p:cNvSpPr>
            <a:spLocks noGrp="1"/>
          </p:cNvSpPr>
          <p:nvPr>
            <p:ph idx="1"/>
          </p:nvPr>
        </p:nvSpPr>
        <p:spPr>
          <a:xfrm>
            <a:off x="406400" y="1493840"/>
            <a:ext cx="109728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49207982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03200" y="1417320"/>
            <a:ext cx="11785600" cy="4907281"/>
          </a:xfrm>
          <a:gradFill>
            <a:gsLst>
              <a:gs pos="0">
                <a:schemeClr val="accent4">
                  <a:lumMod val="4000"/>
                  <a:lumOff val="96000"/>
                  <a:alpha val="36000"/>
                </a:schemeClr>
              </a:gs>
              <a:gs pos="35000">
                <a:schemeClr val="accent3">
                  <a:lumMod val="9000"/>
                  <a:lumOff val="91000"/>
                  <a:alpha val="39000"/>
                </a:schemeClr>
              </a:gs>
              <a:gs pos="100000">
                <a:schemeClr val="accent4">
                  <a:lumMod val="0"/>
                  <a:lumOff val="100000"/>
                  <a:alpha val="54000"/>
                </a:schemeClr>
              </a:gs>
            </a:gsLst>
          </a:gradFill>
          <a:ln>
            <a:noFill/>
          </a:ln>
          <a:effectLst>
            <a:softEdge rad="50800"/>
          </a:effectLst>
        </p:spPr>
        <p:style>
          <a:lnRef idx="1">
            <a:schemeClr val="accent3"/>
          </a:lnRef>
          <a:fillRef idx="2">
            <a:schemeClr val="accent3"/>
          </a:fillRef>
          <a:effectRef idx="1">
            <a:schemeClr val="accent3"/>
          </a:effectRef>
          <a:fontRef idx="none"/>
        </p:style>
        <p:txBody>
          <a:bodyPr lIns="72000" tIns="36000" rIns="72000" bIns="36000"/>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800">
                <a:latin typeface="Arial" pitchFamily="34" charset="0"/>
                <a:cs typeface="Arial" pitchFamily="34" charset="0"/>
              </a:defRPr>
            </a:lvl2pPr>
            <a:lvl3pPr>
              <a:defRPr sz="1500"/>
            </a:lvl3pPr>
            <a:lvl4pPr>
              <a:defRPr baseline="0"/>
            </a:lvl4pPr>
            <a:lvl5pPr>
              <a:defRPr/>
            </a:lvl5pPr>
          </a:lstStyle>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857250" marR="0" lvl="2"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Third Level</a:t>
            </a:r>
          </a:p>
          <a:p>
            <a:pPr marL="1200150" marR="0" lvl="3"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Fourth level</a:t>
            </a:r>
          </a:p>
          <a:p>
            <a:pPr marL="1543050" marR="0" lvl="4"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Fifth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1800" u="none" strike="noStrike" kern="1200" cap="none" spc="0" normalizeH="0" noProof="0" dirty="0">
              <a:ln>
                <a:noFill/>
              </a:ln>
              <a:solidFill>
                <a:srgbClr val="101141"/>
              </a:solidFill>
              <a:effectLst/>
              <a:uLnTx/>
              <a:uFillTx/>
              <a:latin typeface="Arial"/>
              <a:cs typeface="Arial"/>
            </a:endParaRPr>
          </a:p>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p:txBody>
      </p:sp>
      <p:grpSp>
        <p:nvGrpSpPr>
          <p:cNvPr id="2" name="Group 11"/>
          <p:cNvGrpSpPr/>
          <p:nvPr userDrawn="1"/>
        </p:nvGrpSpPr>
        <p:grpSpPr>
          <a:xfrm>
            <a:off x="2778517" y="6550674"/>
            <a:ext cx="9413483"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pic>
        <p:nvPicPr>
          <p:cNvPr id="16" name="Picture 15" descr="Picture 7.png"/>
          <p:cNvPicPr>
            <a:picLocks noChangeAspect="1"/>
          </p:cNvPicPr>
          <p:nvPr userDrawn="1"/>
        </p:nvPicPr>
        <p:blipFill>
          <a:blip r:embed="rId2" cstate="print"/>
          <a:srcRect l="1923" b="5336"/>
          <a:stretch>
            <a:fillRect/>
          </a:stretch>
        </p:blipFill>
        <p:spPr>
          <a:xfrm>
            <a:off x="9267745" y="-1"/>
            <a:ext cx="2924257" cy="692697"/>
          </a:xfrm>
          <a:prstGeom prst="rect">
            <a:avLst/>
          </a:prstGeom>
        </p:spPr>
      </p:pic>
      <p:grpSp>
        <p:nvGrpSpPr>
          <p:cNvPr id="4" name="Group 18"/>
          <p:cNvGrpSpPr/>
          <p:nvPr userDrawn="1"/>
        </p:nvGrpSpPr>
        <p:grpSpPr>
          <a:xfrm>
            <a:off x="2844800" y="6553203"/>
            <a:ext cx="93472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grpSp>
        <p:nvGrpSpPr>
          <p:cNvPr id="5" name="Group 22"/>
          <p:cNvGrpSpPr/>
          <p:nvPr userDrawn="1"/>
        </p:nvGrpSpPr>
        <p:grpSpPr>
          <a:xfrm>
            <a:off x="0" y="1295403"/>
            <a:ext cx="93472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18" name="Rectangle 2" descr="Large confetti"/>
          <p:cNvSpPr>
            <a:spLocks noGrp="1" noChangeArrowheads="1"/>
          </p:cNvSpPr>
          <p:nvPr>
            <p:ph type="title" idx="4294967295" hasCustomPrompt="1"/>
          </p:nvPr>
        </p:nvSpPr>
        <p:spPr>
          <a:xfrm>
            <a:off x="88321" y="26442"/>
            <a:ext cx="9055681" cy="1192758"/>
          </a:xfrm>
        </p:spPr>
        <p:txBody>
          <a:bodyPr>
            <a:noAutofit/>
          </a:bodyPr>
          <a:lstStyle>
            <a:lvl1pPr algn="l" eaLnBrk="1" hangingPunct="1">
              <a:defRPr sz="2700">
                <a:latin typeface="Arial" panose="020B0604020202020204" pitchFamily="34" charset="0"/>
                <a:cs typeface="Arial" panose="020B0604020202020204" pitchFamily="34" charset="0"/>
              </a:defRPr>
            </a:lvl1pPr>
          </a:lstStyle>
          <a:p>
            <a:pPr eaLnBrk="1" hangingPunct="1"/>
            <a:r>
              <a:rPr lang="en-US" dirty="0"/>
              <a:t>Slide heading here and </a:t>
            </a:r>
            <a:br>
              <a:rPr lang="en-US" dirty="0"/>
            </a:br>
            <a:r>
              <a:rPr lang="en-US" dirty="0"/>
              <a:t>it can run in two lines</a:t>
            </a:r>
            <a:endParaRPr lang="en-US" altLang="en-US" dirty="0"/>
          </a:p>
        </p:txBody>
      </p:sp>
    </p:spTree>
    <p:extLst>
      <p:ext uri="{BB962C8B-B14F-4D97-AF65-F5344CB8AC3E}">
        <p14:creationId xmlns:p14="http://schemas.microsoft.com/office/powerpoint/2010/main" val="222033088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03200" y="1417320"/>
            <a:ext cx="11785600" cy="4907281"/>
          </a:xfrm>
          <a:gradFill>
            <a:gsLst>
              <a:gs pos="0">
                <a:schemeClr val="accent4">
                  <a:lumMod val="4000"/>
                  <a:lumOff val="96000"/>
                  <a:alpha val="36000"/>
                </a:schemeClr>
              </a:gs>
              <a:gs pos="35000">
                <a:schemeClr val="accent3">
                  <a:lumMod val="9000"/>
                  <a:lumOff val="91000"/>
                  <a:alpha val="39000"/>
                </a:schemeClr>
              </a:gs>
              <a:gs pos="100000">
                <a:schemeClr val="accent4">
                  <a:lumMod val="0"/>
                  <a:lumOff val="100000"/>
                  <a:alpha val="54000"/>
                </a:schemeClr>
              </a:gs>
            </a:gsLst>
          </a:gradFill>
          <a:ln>
            <a:noFill/>
          </a:ln>
          <a:effectLst>
            <a:softEdge rad="50800"/>
          </a:effectLst>
        </p:spPr>
        <p:style>
          <a:lnRef idx="1">
            <a:schemeClr val="accent3"/>
          </a:lnRef>
          <a:fillRef idx="2">
            <a:schemeClr val="accent3"/>
          </a:fillRef>
          <a:effectRef idx="1">
            <a:schemeClr val="accent3"/>
          </a:effectRef>
          <a:fontRef idx="none"/>
        </p:style>
        <p:txBody>
          <a:bodyPr lIns="72000" tIns="36000" rIns="72000" bIns="36000"/>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800">
                <a:latin typeface="Arial" pitchFamily="34" charset="0"/>
                <a:cs typeface="Arial" pitchFamily="34" charset="0"/>
              </a:defRPr>
            </a:lvl2pPr>
            <a:lvl3pPr>
              <a:defRPr sz="1500"/>
            </a:lvl3pPr>
            <a:lvl4pPr>
              <a:defRPr baseline="0"/>
            </a:lvl4pPr>
            <a:lvl5pPr>
              <a:defRPr/>
            </a:lvl5pPr>
          </a:lstStyle>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857250" marR="0" lvl="2"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Third Level</a:t>
            </a:r>
          </a:p>
          <a:p>
            <a:pPr marL="1200150" marR="0" lvl="3"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Fourth level</a:t>
            </a:r>
          </a:p>
          <a:p>
            <a:pPr marL="1543050" marR="0" lvl="4"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Fifth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1800" u="none" strike="noStrike" kern="1200" cap="none" spc="0" normalizeH="0" noProof="0" dirty="0">
              <a:ln>
                <a:noFill/>
              </a:ln>
              <a:solidFill>
                <a:srgbClr val="101141"/>
              </a:solidFill>
              <a:effectLst/>
              <a:uLnTx/>
              <a:uFillTx/>
              <a:latin typeface="Arial"/>
              <a:cs typeface="Arial"/>
            </a:endParaRPr>
          </a:p>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p:txBody>
      </p:sp>
      <p:grpSp>
        <p:nvGrpSpPr>
          <p:cNvPr id="2" name="Group 11"/>
          <p:cNvGrpSpPr/>
          <p:nvPr userDrawn="1"/>
        </p:nvGrpSpPr>
        <p:grpSpPr>
          <a:xfrm>
            <a:off x="2778517" y="6550674"/>
            <a:ext cx="9413483"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pic>
        <p:nvPicPr>
          <p:cNvPr id="16" name="Picture 15" descr="Picture 7.png"/>
          <p:cNvPicPr>
            <a:picLocks noChangeAspect="1"/>
          </p:cNvPicPr>
          <p:nvPr userDrawn="1"/>
        </p:nvPicPr>
        <p:blipFill>
          <a:blip r:embed="rId2" cstate="print"/>
          <a:srcRect l="1923" b="5336"/>
          <a:stretch>
            <a:fillRect/>
          </a:stretch>
        </p:blipFill>
        <p:spPr>
          <a:xfrm>
            <a:off x="9267745" y="-1"/>
            <a:ext cx="2924257" cy="692697"/>
          </a:xfrm>
          <a:prstGeom prst="rect">
            <a:avLst/>
          </a:prstGeom>
        </p:spPr>
      </p:pic>
      <p:grpSp>
        <p:nvGrpSpPr>
          <p:cNvPr id="4" name="Group 18"/>
          <p:cNvGrpSpPr/>
          <p:nvPr userDrawn="1"/>
        </p:nvGrpSpPr>
        <p:grpSpPr>
          <a:xfrm>
            <a:off x="2844800" y="6553203"/>
            <a:ext cx="93472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grpSp>
        <p:nvGrpSpPr>
          <p:cNvPr id="5" name="Group 22"/>
          <p:cNvGrpSpPr/>
          <p:nvPr userDrawn="1"/>
        </p:nvGrpSpPr>
        <p:grpSpPr>
          <a:xfrm>
            <a:off x="0" y="1295403"/>
            <a:ext cx="93472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18" name="Rectangle 2" descr="Large confetti"/>
          <p:cNvSpPr>
            <a:spLocks noGrp="1" noChangeArrowheads="1"/>
          </p:cNvSpPr>
          <p:nvPr>
            <p:ph type="title" idx="4294967295" hasCustomPrompt="1"/>
          </p:nvPr>
        </p:nvSpPr>
        <p:spPr>
          <a:xfrm>
            <a:off x="88321" y="26442"/>
            <a:ext cx="9055681" cy="1192758"/>
          </a:xfrm>
        </p:spPr>
        <p:txBody>
          <a:bodyPr>
            <a:noAutofit/>
          </a:bodyPr>
          <a:lstStyle>
            <a:lvl1pPr algn="l" eaLnBrk="1" hangingPunct="1">
              <a:defRPr sz="2700">
                <a:latin typeface="Arial" panose="020B0604020202020204" pitchFamily="34" charset="0"/>
                <a:cs typeface="Arial" panose="020B0604020202020204" pitchFamily="34" charset="0"/>
              </a:defRPr>
            </a:lvl1pPr>
          </a:lstStyle>
          <a:p>
            <a:pPr eaLnBrk="1" hangingPunct="1"/>
            <a:r>
              <a:rPr lang="en-US" dirty="0"/>
              <a:t>Slide heading here and </a:t>
            </a:r>
            <a:br>
              <a:rPr lang="en-US" dirty="0"/>
            </a:br>
            <a:r>
              <a:rPr lang="en-US" dirty="0"/>
              <a:t>it can run in two lines</a:t>
            </a:r>
            <a:endParaRPr lang="en-US" altLang="en-US" dirty="0"/>
          </a:p>
        </p:txBody>
      </p:sp>
    </p:spTree>
    <p:extLst>
      <p:ext uri="{BB962C8B-B14F-4D97-AF65-F5344CB8AC3E}">
        <p14:creationId xmlns:p14="http://schemas.microsoft.com/office/powerpoint/2010/main" val="174254328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
        <p:cNvGrpSpPr/>
        <p:nvPr/>
      </p:nvGrpSpPr>
      <p:grpSpPr>
        <a:xfrm>
          <a:off x="0" y="0"/>
          <a:ext cx="0" cy="0"/>
          <a:chOff x="0" y="0"/>
          <a:chExt cx="0" cy="0"/>
        </a:xfrm>
      </p:grpSpPr>
      <p:sp>
        <p:nvSpPr>
          <p:cNvPr id="4" name="TextBox 3"/>
          <p:cNvSpPr txBox="1"/>
          <p:nvPr/>
        </p:nvSpPr>
        <p:spPr>
          <a:xfrm>
            <a:off x="4368800" y="6596066"/>
            <a:ext cx="7823200" cy="219291"/>
          </a:xfrm>
          <a:prstGeom prst="rect">
            <a:avLst/>
          </a:prstGeom>
          <a:noFill/>
        </p:spPr>
        <p:txBody>
          <a:bodyPr>
            <a:spAutoFit/>
          </a:bodyPr>
          <a:lstStyle/>
          <a:p>
            <a:pPr algn="r">
              <a:defRPr/>
            </a:pPr>
            <a:r>
              <a:rPr lang="en-US" sz="825" b="1" dirty="0">
                <a:solidFill>
                  <a:srgbClr val="101141"/>
                </a:solidFill>
                <a:latin typeface="Arial"/>
                <a:cs typeface="Arial"/>
              </a:rPr>
              <a:t>BITS </a:t>
            </a:r>
            <a:r>
              <a:rPr lang="en-US" sz="825" dirty="0">
                <a:solidFill>
                  <a:srgbClr val="101141"/>
                </a:solidFill>
                <a:latin typeface="Arial"/>
                <a:cs typeface="Arial"/>
              </a:rPr>
              <a:t>Pilani, Pilani Campus</a:t>
            </a:r>
          </a:p>
        </p:txBody>
      </p:sp>
      <p:grpSp>
        <p:nvGrpSpPr>
          <p:cNvPr id="2" name="Group 11"/>
          <p:cNvGrpSpPr>
            <a:grpSpLocks/>
          </p:cNvGrpSpPr>
          <p:nvPr/>
        </p:nvGrpSpPr>
        <p:grpSpPr bwMode="auto">
          <a:xfrm>
            <a:off x="2779184" y="6550028"/>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2" y="0"/>
            <a:ext cx="2925233" cy="692150"/>
          </a:xfrm>
          <a:prstGeom prst="rect">
            <a:avLst/>
          </a:prstGeom>
          <a:noFill/>
          <a:ln w="9525">
            <a:noFill/>
            <a:miter lim="800000"/>
            <a:headEnd/>
            <a:tailEnd/>
          </a:ln>
        </p:spPr>
      </p:pic>
      <p:grpSp>
        <p:nvGrpSpPr>
          <p:cNvPr id="5"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grpSp>
      <p:grpSp>
        <p:nvGrpSpPr>
          <p:cNvPr id="10"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grpSp>
      <p:sp>
        <p:nvSpPr>
          <p:cNvPr id="3" name="Content Placeholder 2"/>
          <p:cNvSpPr>
            <a:spLocks noGrp="1"/>
          </p:cNvSpPr>
          <p:nvPr>
            <p:ph idx="1"/>
          </p:nvPr>
        </p:nvSpPr>
        <p:spPr>
          <a:xfrm>
            <a:off x="406400" y="1493840"/>
            <a:ext cx="109728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24319214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03200" y="1417320"/>
            <a:ext cx="11785600" cy="4907281"/>
          </a:xfrm>
          <a:gradFill>
            <a:gsLst>
              <a:gs pos="0">
                <a:schemeClr val="accent4">
                  <a:lumMod val="4000"/>
                  <a:lumOff val="96000"/>
                  <a:alpha val="36000"/>
                </a:schemeClr>
              </a:gs>
              <a:gs pos="35000">
                <a:schemeClr val="accent3">
                  <a:lumMod val="9000"/>
                  <a:lumOff val="91000"/>
                  <a:alpha val="39000"/>
                </a:schemeClr>
              </a:gs>
              <a:gs pos="100000">
                <a:schemeClr val="accent4">
                  <a:lumMod val="0"/>
                  <a:lumOff val="100000"/>
                  <a:alpha val="54000"/>
                </a:schemeClr>
              </a:gs>
            </a:gsLst>
          </a:gradFill>
          <a:ln>
            <a:noFill/>
          </a:ln>
          <a:effectLst>
            <a:softEdge rad="50800"/>
          </a:effectLst>
        </p:spPr>
        <p:style>
          <a:lnRef idx="1">
            <a:schemeClr val="accent3"/>
          </a:lnRef>
          <a:fillRef idx="2">
            <a:schemeClr val="accent3"/>
          </a:fillRef>
          <a:effectRef idx="1">
            <a:schemeClr val="accent3"/>
          </a:effectRef>
          <a:fontRef idx="none"/>
        </p:style>
        <p:txBody>
          <a:bodyPr lIns="72000" tIns="36000" rIns="72000" bIns="36000"/>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800">
                <a:latin typeface="Arial" pitchFamily="34" charset="0"/>
                <a:cs typeface="Arial" pitchFamily="34" charset="0"/>
              </a:defRPr>
            </a:lvl2pPr>
            <a:lvl3pPr>
              <a:defRPr sz="1500"/>
            </a:lvl3pPr>
            <a:lvl4pPr>
              <a:defRPr baseline="0"/>
            </a:lvl4pPr>
            <a:lvl5pPr>
              <a:defRPr/>
            </a:lvl5pPr>
          </a:lstStyle>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857250" marR="0" lvl="2"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Third Level</a:t>
            </a:r>
          </a:p>
          <a:p>
            <a:pPr marL="1200150" marR="0" lvl="3"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Fourth level</a:t>
            </a:r>
          </a:p>
          <a:p>
            <a:pPr marL="1543050" marR="0" lvl="4"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Fifth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1800" u="none" strike="noStrike" kern="1200" cap="none" spc="0" normalizeH="0" noProof="0" dirty="0">
              <a:ln>
                <a:noFill/>
              </a:ln>
              <a:solidFill>
                <a:srgbClr val="101141"/>
              </a:solidFill>
              <a:effectLst/>
              <a:uLnTx/>
              <a:uFillTx/>
              <a:latin typeface="Arial"/>
              <a:cs typeface="Arial"/>
            </a:endParaRPr>
          </a:p>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p:txBody>
      </p:sp>
      <p:grpSp>
        <p:nvGrpSpPr>
          <p:cNvPr id="2" name="Group 11"/>
          <p:cNvGrpSpPr/>
          <p:nvPr userDrawn="1"/>
        </p:nvGrpSpPr>
        <p:grpSpPr>
          <a:xfrm>
            <a:off x="2778517" y="6550674"/>
            <a:ext cx="9413483"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pic>
        <p:nvPicPr>
          <p:cNvPr id="16" name="Picture 15" descr="Picture 7.png"/>
          <p:cNvPicPr>
            <a:picLocks noChangeAspect="1"/>
          </p:cNvPicPr>
          <p:nvPr userDrawn="1"/>
        </p:nvPicPr>
        <p:blipFill>
          <a:blip r:embed="rId2" cstate="print"/>
          <a:srcRect l="1923" b="5336"/>
          <a:stretch>
            <a:fillRect/>
          </a:stretch>
        </p:blipFill>
        <p:spPr>
          <a:xfrm>
            <a:off x="9267745" y="-1"/>
            <a:ext cx="2924257" cy="692697"/>
          </a:xfrm>
          <a:prstGeom prst="rect">
            <a:avLst/>
          </a:prstGeom>
        </p:spPr>
      </p:pic>
      <p:grpSp>
        <p:nvGrpSpPr>
          <p:cNvPr id="4" name="Group 18"/>
          <p:cNvGrpSpPr/>
          <p:nvPr userDrawn="1"/>
        </p:nvGrpSpPr>
        <p:grpSpPr>
          <a:xfrm>
            <a:off x="2844800" y="6553203"/>
            <a:ext cx="93472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grpSp>
        <p:nvGrpSpPr>
          <p:cNvPr id="5" name="Group 22"/>
          <p:cNvGrpSpPr/>
          <p:nvPr userDrawn="1"/>
        </p:nvGrpSpPr>
        <p:grpSpPr>
          <a:xfrm>
            <a:off x="0" y="1295403"/>
            <a:ext cx="93472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18" name="Rectangle 2" descr="Large confetti"/>
          <p:cNvSpPr>
            <a:spLocks noGrp="1" noChangeArrowheads="1"/>
          </p:cNvSpPr>
          <p:nvPr>
            <p:ph type="title" idx="4294967295" hasCustomPrompt="1"/>
          </p:nvPr>
        </p:nvSpPr>
        <p:spPr>
          <a:xfrm>
            <a:off x="88321" y="26442"/>
            <a:ext cx="9055681" cy="1192758"/>
          </a:xfrm>
        </p:spPr>
        <p:txBody>
          <a:bodyPr>
            <a:noAutofit/>
          </a:bodyPr>
          <a:lstStyle>
            <a:lvl1pPr algn="l" eaLnBrk="1" hangingPunct="1">
              <a:defRPr sz="2700">
                <a:latin typeface="Arial" panose="020B0604020202020204" pitchFamily="34" charset="0"/>
                <a:cs typeface="Arial" panose="020B0604020202020204" pitchFamily="34" charset="0"/>
              </a:defRPr>
            </a:lvl1pPr>
          </a:lstStyle>
          <a:p>
            <a:pPr eaLnBrk="1" hangingPunct="1"/>
            <a:r>
              <a:rPr lang="en-US" dirty="0"/>
              <a:t>Slide heading here and </a:t>
            </a:r>
            <a:br>
              <a:rPr lang="en-US" dirty="0"/>
            </a:br>
            <a:r>
              <a:rPr lang="en-US" dirty="0"/>
              <a:t>it can run in two lines</a:t>
            </a:r>
            <a:endParaRPr lang="en-US" altLang="en-US" dirty="0"/>
          </a:p>
        </p:txBody>
      </p:sp>
    </p:spTree>
    <p:extLst>
      <p:ext uri="{BB962C8B-B14F-4D97-AF65-F5344CB8AC3E}">
        <p14:creationId xmlns:p14="http://schemas.microsoft.com/office/powerpoint/2010/main" val="110946140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93472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grpSp>
      <p:grpSp>
        <p:nvGrpSpPr>
          <p:cNvPr id="8" name="Group 10"/>
          <p:cNvGrpSpPr>
            <a:grpSpLocks/>
          </p:cNvGrpSpPr>
          <p:nvPr/>
        </p:nvGrpSpPr>
        <p:grpSpPr bwMode="auto">
          <a:xfrm>
            <a:off x="2844800" y="6553200"/>
            <a:ext cx="93472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8839202" y="0"/>
            <a:ext cx="2925233" cy="692150"/>
          </a:xfrm>
          <a:prstGeom prst="rect">
            <a:avLst/>
          </a:prstGeom>
          <a:noFill/>
          <a:ln w="9525">
            <a:noFill/>
            <a:miter lim="800000"/>
            <a:headEnd/>
            <a:tailEnd/>
          </a:ln>
        </p:spPr>
      </p:pic>
      <p:sp>
        <p:nvSpPr>
          <p:cNvPr id="13" name="TextBox 12"/>
          <p:cNvSpPr txBox="1"/>
          <p:nvPr/>
        </p:nvSpPr>
        <p:spPr>
          <a:xfrm>
            <a:off x="4368800" y="6596066"/>
            <a:ext cx="7823200" cy="219291"/>
          </a:xfrm>
          <a:prstGeom prst="rect">
            <a:avLst/>
          </a:prstGeom>
          <a:noFill/>
        </p:spPr>
        <p:txBody>
          <a:bodyPr>
            <a:spAutoFit/>
          </a:bodyPr>
          <a:lstStyle/>
          <a:p>
            <a:pPr algn="r">
              <a:defRPr/>
            </a:pPr>
            <a:r>
              <a:rPr lang="en-US" sz="825" b="1" dirty="0">
                <a:solidFill>
                  <a:srgbClr val="101141"/>
                </a:solidFill>
                <a:latin typeface="Arial"/>
                <a:cs typeface="Arial"/>
              </a:rPr>
              <a:t>BITS </a:t>
            </a:r>
            <a:r>
              <a:rPr lang="en-US" sz="825"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406400" y="152400"/>
            <a:ext cx="84328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049187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B4DC539-A988-4E18-B0A6-EC119262E663}" type="datetimeFigureOut">
              <a:rPr lang="en-IN" smtClean="0"/>
              <a:t>17-09-2025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AF801D-8B73-43CD-A7E5-E33B018E3C8A}" type="slidenum">
              <a:rPr lang="en-IN" smtClean="0"/>
              <a:t>‹#›</a:t>
            </a:fld>
            <a:endParaRPr lang="en-IN"/>
          </a:p>
        </p:txBody>
      </p:sp>
    </p:spTree>
    <p:extLst>
      <p:ext uri="{BB962C8B-B14F-4D97-AF65-F5344CB8AC3E}">
        <p14:creationId xmlns:p14="http://schemas.microsoft.com/office/powerpoint/2010/main" val="154104384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93472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grpSp>
      <p:grpSp>
        <p:nvGrpSpPr>
          <p:cNvPr id="8" name="Group 10"/>
          <p:cNvGrpSpPr>
            <a:grpSpLocks/>
          </p:cNvGrpSpPr>
          <p:nvPr/>
        </p:nvGrpSpPr>
        <p:grpSpPr bwMode="auto">
          <a:xfrm>
            <a:off x="2844800" y="6553200"/>
            <a:ext cx="93472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8839202" y="0"/>
            <a:ext cx="2925233" cy="692150"/>
          </a:xfrm>
          <a:prstGeom prst="rect">
            <a:avLst/>
          </a:prstGeom>
          <a:noFill/>
          <a:ln w="9525">
            <a:noFill/>
            <a:miter lim="800000"/>
            <a:headEnd/>
            <a:tailEnd/>
          </a:ln>
        </p:spPr>
      </p:pic>
      <p:sp>
        <p:nvSpPr>
          <p:cNvPr id="13" name="TextBox 12"/>
          <p:cNvSpPr txBox="1"/>
          <p:nvPr/>
        </p:nvSpPr>
        <p:spPr>
          <a:xfrm>
            <a:off x="4368800" y="6596066"/>
            <a:ext cx="7823200" cy="219291"/>
          </a:xfrm>
          <a:prstGeom prst="rect">
            <a:avLst/>
          </a:prstGeom>
          <a:noFill/>
        </p:spPr>
        <p:txBody>
          <a:bodyPr>
            <a:spAutoFit/>
          </a:bodyPr>
          <a:lstStyle/>
          <a:p>
            <a:pPr algn="r">
              <a:defRPr/>
            </a:pPr>
            <a:r>
              <a:rPr lang="en-US" sz="825" b="1" dirty="0">
                <a:solidFill>
                  <a:srgbClr val="101141"/>
                </a:solidFill>
                <a:latin typeface="Arial"/>
                <a:cs typeface="Arial"/>
              </a:rPr>
              <a:t>BITS </a:t>
            </a:r>
            <a:r>
              <a:rPr lang="en-US" sz="825"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406400" y="152400"/>
            <a:ext cx="84328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96829500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10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03200" y="1417320"/>
            <a:ext cx="11785600" cy="4907281"/>
          </a:xfrm>
          <a:gradFill>
            <a:gsLst>
              <a:gs pos="0">
                <a:schemeClr val="accent4">
                  <a:lumMod val="4000"/>
                  <a:lumOff val="96000"/>
                  <a:alpha val="36000"/>
                </a:schemeClr>
              </a:gs>
              <a:gs pos="35000">
                <a:schemeClr val="accent3">
                  <a:lumMod val="9000"/>
                  <a:lumOff val="91000"/>
                  <a:alpha val="39000"/>
                </a:schemeClr>
              </a:gs>
              <a:gs pos="100000">
                <a:schemeClr val="accent4">
                  <a:lumMod val="0"/>
                  <a:lumOff val="100000"/>
                  <a:alpha val="54000"/>
                </a:schemeClr>
              </a:gs>
            </a:gsLst>
          </a:gradFill>
          <a:ln>
            <a:noFill/>
          </a:ln>
          <a:effectLst>
            <a:softEdge rad="50800"/>
          </a:effectLst>
        </p:spPr>
        <p:style>
          <a:lnRef idx="1">
            <a:schemeClr val="accent3"/>
          </a:lnRef>
          <a:fillRef idx="2">
            <a:schemeClr val="accent3"/>
          </a:fillRef>
          <a:effectRef idx="1">
            <a:schemeClr val="accent3"/>
          </a:effectRef>
          <a:fontRef idx="none"/>
        </p:style>
        <p:txBody>
          <a:bodyPr lIns="81629" tIns="40814" rIns="81629" bIns="40814"/>
          <a:lstStyle>
            <a:lvl1pPr marL="291567" marR="0" indent="-291567" algn="l" defTabSz="777512" rtl="0" eaLnBrk="1" fontAlgn="auto" latinLnBrk="0" hangingPunct="1">
              <a:lnSpc>
                <a:spcPct val="100000"/>
              </a:lnSpc>
              <a:spcBef>
                <a:spcPct val="20000"/>
              </a:spcBef>
              <a:spcAft>
                <a:spcPts val="0"/>
              </a:spcAft>
              <a:buClr>
                <a:srgbClr val="101141"/>
              </a:buClr>
              <a:buSzTx/>
              <a:buFont typeface="Arial" pitchFamily="34" charset="0"/>
              <a:buNone/>
              <a:tabLst/>
              <a:defRPr sz="2025">
                <a:latin typeface="Arial" pitchFamily="34" charset="0"/>
                <a:cs typeface="Arial" pitchFamily="34" charset="0"/>
              </a:defRPr>
            </a:lvl1pPr>
            <a:lvl2pPr marL="631729" marR="0" indent="-242973" algn="l" defTabSz="777512" rtl="0" eaLnBrk="1" fontAlgn="auto" latinLnBrk="0" hangingPunct="1">
              <a:lnSpc>
                <a:spcPct val="100000"/>
              </a:lnSpc>
              <a:spcBef>
                <a:spcPct val="20000"/>
              </a:spcBef>
              <a:spcAft>
                <a:spcPts val="0"/>
              </a:spcAft>
              <a:buClrTx/>
              <a:buSzTx/>
              <a:buFont typeface="Arial" pitchFamily="34" charset="0"/>
              <a:buChar char="–"/>
              <a:tabLst/>
              <a:defRPr sz="2025">
                <a:latin typeface="Arial" pitchFamily="34" charset="0"/>
                <a:cs typeface="Arial" pitchFamily="34" charset="0"/>
              </a:defRPr>
            </a:lvl2pPr>
            <a:lvl3pPr>
              <a:defRPr sz="1725"/>
            </a:lvl3pPr>
            <a:lvl4pPr>
              <a:defRPr baseline="0"/>
            </a:lvl4pPr>
            <a:lvl5pPr>
              <a:defRPr/>
            </a:lvl5pPr>
          </a:lstStyle>
          <a:p>
            <a:pPr marL="291567" marR="0" lvl="0" indent="-291567" algn="l" defTabSz="777512"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025" u="none" strike="noStrike" kern="1200" cap="none" spc="0" normalizeH="0" baseline="0" noProof="0" dirty="0" err="1">
                <a:ln>
                  <a:noFill/>
                </a:ln>
                <a:solidFill>
                  <a:srgbClr val="101141"/>
                </a:solidFill>
                <a:effectLst/>
                <a:uLnTx/>
                <a:uFillTx/>
                <a:latin typeface="Arial"/>
                <a:cs typeface="Arial"/>
              </a:rPr>
              <a:t>Lorem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sit </a:t>
            </a:r>
            <a:r>
              <a:rPr kumimoji="0" lang="en-GB" sz="2025" u="none" strike="noStrike" kern="1200" cap="none" spc="0" normalizeH="0" noProof="0" dirty="0" err="1">
                <a:ln>
                  <a:noFill/>
                </a:ln>
                <a:solidFill>
                  <a:srgbClr val="101141"/>
                </a:solidFill>
                <a:effectLst/>
                <a:uLnTx/>
                <a:uFillTx/>
                <a:latin typeface="Arial"/>
                <a:cs typeface="Arial"/>
              </a:rPr>
              <a:t>amet</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p>
          <a:p>
            <a:pPr marL="631729" marR="0" lvl="1"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971890" marR="0" lvl="2"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Third Level</a:t>
            </a:r>
          </a:p>
          <a:p>
            <a:pPr marL="1360646" marR="0" lvl="3"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Fourth level</a:t>
            </a:r>
          </a:p>
          <a:p>
            <a:pPr marL="1749402" marR="0" lvl="4"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Fifth Level</a:t>
            </a:r>
          </a:p>
          <a:p>
            <a:pPr marL="631729" marR="0" lvl="1"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631729" marR="0" lvl="1"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631729" marR="0" lvl="1"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631729" marR="0" lvl="1"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2025" u="none" strike="noStrike" kern="1200" cap="none" spc="0" normalizeH="0" noProof="0" dirty="0">
              <a:ln>
                <a:noFill/>
              </a:ln>
              <a:solidFill>
                <a:srgbClr val="101141"/>
              </a:solidFill>
              <a:effectLst/>
              <a:uLnTx/>
              <a:uFillTx/>
              <a:latin typeface="Arial"/>
              <a:cs typeface="Arial"/>
            </a:endParaRPr>
          </a:p>
          <a:p>
            <a:pPr marL="291567" marR="0" lvl="0" indent="-291567" algn="l" defTabSz="777512"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025" u="none" strike="noStrike" kern="1200" cap="none" spc="0" normalizeH="0" baseline="0" noProof="0" dirty="0" err="1">
                <a:ln>
                  <a:noFill/>
                </a:ln>
                <a:solidFill>
                  <a:srgbClr val="101141"/>
                </a:solidFill>
                <a:effectLst/>
                <a:uLnTx/>
                <a:uFillTx/>
                <a:latin typeface="Arial"/>
                <a:cs typeface="Arial"/>
              </a:rPr>
              <a:t>Lorem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sit </a:t>
            </a:r>
            <a:r>
              <a:rPr kumimoji="0" lang="en-GB" sz="2025" u="none" strike="noStrike" kern="1200" cap="none" spc="0" normalizeH="0" noProof="0" dirty="0" err="1">
                <a:ln>
                  <a:noFill/>
                </a:ln>
                <a:solidFill>
                  <a:srgbClr val="101141"/>
                </a:solidFill>
                <a:effectLst/>
                <a:uLnTx/>
                <a:uFillTx/>
                <a:latin typeface="Arial"/>
                <a:cs typeface="Arial"/>
              </a:rPr>
              <a:t>amet</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endParaRPr lang="en-US" dirty="0"/>
          </a:p>
          <a:p>
            <a:pPr marL="291567" marR="0" lvl="0" indent="-291567" algn="l" defTabSz="777512"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025" u="none" strike="noStrike" kern="1200" cap="none" spc="0" normalizeH="0" baseline="0" noProof="0" dirty="0" err="1">
                <a:ln>
                  <a:noFill/>
                </a:ln>
                <a:solidFill>
                  <a:srgbClr val="101141"/>
                </a:solidFill>
                <a:effectLst/>
                <a:uLnTx/>
                <a:uFillTx/>
                <a:latin typeface="Arial"/>
                <a:cs typeface="Arial"/>
              </a:rPr>
              <a:t>Lorem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sit </a:t>
            </a:r>
            <a:r>
              <a:rPr kumimoji="0" lang="en-GB" sz="2025" u="none" strike="noStrike" kern="1200" cap="none" spc="0" normalizeH="0" noProof="0" dirty="0" err="1">
                <a:ln>
                  <a:noFill/>
                </a:ln>
                <a:solidFill>
                  <a:srgbClr val="101141"/>
                </a:solidFill>
                <a:effectLst/>
                <a:uLnTx/>
                <a:uFillTx/>
                <a:latin typeface="Arial"/>
                <a:cs typeface="Arial"/>
              </a:rPr>
              <a:t>amet</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endParaRPr lang="en-US" dirty="0"/>
          </a:p>
          <a:p>
            <a:pPr marL="291567" marR="0" lvl="0" indent="-291567" algn="l" defTabSz="777512"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025" u="none" strike="noStrike" kern="1200" cap="none" spc="0" normalizeH="0" baseline="0" noProof="0" dirty="0" err="1">
                <a:ln>
                  <a:noFill/>
                </a:ln>
                <a:solidFill>
                  <a:srgbClr val="101141"/>
                </a:solidFill>
                <a:effectLst/>
                <a:uLnTx/>
                <a:uFillTx/>
                <a:latin typeface="Arial"/>
                <a:cs typeface="Arial"/>
              </a:rPr>
              <a:t>Lorem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sit </a:t>
            </a:r>
            <a:r>
              <a:rPr kumimoji="0" lang="en-GB" sz="2025" u="none" strike="noStrike" kern="1200" cap="none" spc="0" normalizeH="0" noProof="0" dirty="0" err="1">
                <a:ln>
                  <a:noFill/>
                </a:ln>
                <a:solidFill>
                  <a:srgbClr val="101141"/>
                </a:solidFill>
                <a:effectLst/>
                <a:uLnTx/>
                <a:uFillTx/>
                <a:latin typeface="Arial"/>
                <a:cs typeface="Arial"/>
              </a:rPr>
              <a:t>amet</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endParaRPr lang="en-US" dirty="0"/>
          </a:p>
        </p:txBody>
      </p:sp>
      <p:grpSp>
        <p:nvGrpSpPr>
          <p:cNvPr id="2" name="Group 11"/>
          <p:cNvGrpSpPr/>
          <p:nvPr/>
        </p:nvGrpSpPr>
        <p:grpSpPr>
          <a:xfrm>
            <a:off x="2778517" y="6550673"/>
            <a:ext cx="9413483" cy="48664"/>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pic>
        <p:nvPicPr>
          <p:cNvPr id="16" name="Picture 15" descr="Picture 7.png"/>
          <p:cNvPicPr>
            <a:picLocks noChangeAspect="1"/>
          </p:cNvPicPr>
          <p:nvPr/>
        </p:nvPicPr>
        <p:blipFill>
          <a:blip r:embed="rId2" cstate="print"/>
          <a:srcRect l="1923" b="5336"/>
          <a:stretch>
            <a:fillRect/>
          </a:stretch>
        </p:blipFill>
        <p:spPr>
          <a:xfrm>
            <a:off x="9267745" y="-1"/>
            <a:ext cx="2924257" cy="692698"/>
          </a:xfrm>
          <a:prstGeom prst="rect">
            <a:avLst/>
          </a:prstGeom>
        </p:spPr>
      </p:pic>
      <p:grpSp>
        <p:nvGrpSpPr>
          <p:cNvPr id="4" name="Group 18"/>
          <p:cNvGrpSpPr/>
          <p:nvPr/>
        </p:nvGrpSpPr>
        <p:grpSpPr>
          <a:xfrm>
            <a:off x="2844800" y="6553202"/>
            <a:ext cx="9347200" cy="45718"/>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grpSp>
        <p:nvGrpSpPr>
          <p:cNvPr id="5" name="Group 22"/>
          <p:cNvGrpSpPr/>
          <p:nvPr/>
        </p:nvGrpSpPr>
        <p:grpSpPr>
          <a:xfrm>
            <a:off x="0" y="1295401"/>
            <a:ext cx="9347200" cy="45718"/>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18" name="Rectangle 2" descr="Large confetti"/>
          <p:cNvSpPr>
            <a:spLocks noGrp="1" noChangeArrowheads="1"/>
          </p:cNvSpPr>
          <p:nvPr>
            <p:ph type="title" idx="4294967295" hasCustomPrompt="1"/>
          </p:nvPr>
        </p:nvSpPr>
        <p:spPr>
          <a:xfrm>
            <a:off x="88321" y="26443"/>
            <a:ext cx="9055683" cy="1192758"/>
          </a:xfrm>
        </p:spPr>
        <p:txBody>
          <a:bodyPr>
            <a:noAutofit/>
          </a:bodyPr>
          <a:lstStyle>
            <a:lvl1pPr algn="l" eaLnBrk="1" hangingPunct="1">
              <a:defRPr sz="3075">
                <a:latin typeface="Arial" panose="020B0604020202020204" pitchFamily="34" charset="0"/>
                <a:cs typeface="Arial" panose="020B0604020202020204" pitchFamily="34" charset="0"/>
              </a:defRPr>
            </a:lvl1pPr>
          </a:lstStyle>
          <a:p>
            <a:pPr eaLnBrk="1" hangingPunct="1"/>
            <a:r>
              <a:rPr lang="en-US" dirty="0"/>
              <a:t>Slide heading here and </a:t>
            </a:r>
            <a:br>
              <a:rPr lang="en-US" dirty="0"/>
            </a:br>
            <a:r>
              <a:rPr lang="en-US" dirty="0"/>
              <a:t>it can run in two lines</a:t>
            </a:r>
            <a:endParaRPr lang="en-US" altLang="en-US" dirty="0"/>
          </a:p>
        </p:txBody>
      </p:sp>
    </p:spTree>
    <p:extLst>
      <p:ext uri="{BB962C8B-B14F-4D97-AF65-F5344CB8AC3E}">
        <p14:creationId xmlns:p14="http://schemas.microsoft.com/office/powerpoint/2010/main" val="48181397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11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03200" y="1417320"/>
            <a:ext cx="11785600" cy="4907281"/>
          </a:xfrm>
          <a:gradFill>
            <a:gsLst>
              <a:gs pos="0">
                <a:schemeClr val="accent4">
                  <a:lumMod val="4000"/>
                  <a:lumOff val="96000"/>
                  <a:alpha val="36000"/>
                </a:schemeClr>
              </a:gs>
              <a:gs pos="35000">
                <a:schemeClr val="accent3">
                  <a:lumMod val="9000"/>
                  <a:lumOff val="91000"/>
                  <a:alpha val="39000"/>
                </a:schemeClr>
              </a:gs>
              <a:gs pos="100000">
                <a:schemeClr val="accent4">
                  <a:lumMod val="0"/>
                  <a:lumOff val="100000"/>
                  <a:alpha val="54000"/>
                </a:schemeClr>
              </a:gs>
            </a:gsLst>
          </a:gradFill>
          <a:ln>
            <a:noFill/>
          </a:ln>
          <a:effectLst>
            <a:softEdge rad="50800"/>
          </a:effectLst>
        </p:spPr>
        <p:style>
          <a:lnRef idx="1">
            <a:schemeClr val="accent3"/>
          </a:lnRef>
          <a:fillRef idx="2">
            <a:schemeClr val="accent3"/>
          </a:fillRef>
          <a:effectRef idx="1">
            <a:schemeClr val="accent3"/>
          </a:effectRef>
          <a:fontRef idx="none"/>
        </p:style>
        <p:txBody>
          <a:bodyPr lIns="81629" tIns="40814" rIns="81629" bIns="40814"/>
          <a:lstStyle>
            <a:lvl1pPr marL="291567" marR="0" indent="-291567" algn="l" defTabSz="777512" rtl="0" eaLnBrk="1" fontAlgn="auto" latinLnBrk="0" hangingPunct="1">
              <a:lnSpc>
                <a:spcPct val="100000"/>
              </a:lnSpc>
              <a:spcBef>
                <a:spcPct val="20000"/>
              </a:spcBef>
              <a:spcAft>
                <a:spcPts val="0"/>
              </a:spcAft>
              <a:buClr>
                <a:srgbClr val="101141"/>
              </a:buClr>
              <a:buSzTx/>
              <a:buFont typeface="Arial" pitchFamily="34" charset="0"/>
              <a:buNone/>
              <a:tabLst/>
              <a:defRPr sz="2025">
                <a:latin typeface="Arial" pitchFamily="34" charset="0"/>
                <a:cs typeface="Arial" pitchFamily="34" charset="0"/>
              </a:defRPr>
            </a:lvl1pPr>
            <a:lvl2pPr marL="631729" marR="0" indent="-242973" algn="l" defTabSz="777512" rtl="0" eaLnBrk="1" fontAlgn="auto" latinLnBrk="0" hangingPunct="1">
              <a:lnSpc>
                <a:spcPct val="100000"/>
              </a:lnSpc>
              <a:spcBef>
                <a:spcPct val="20000"/>
              </a:spcBef>
              <a:spcAft>
                <a:spcPts val="0"/>
              </a:spcAft>
              <a:buClrTx/>
              <a:buSzTx/>
              <a:buFont typeface="Arial" pitchFamily="34" charset="0"/>
              <a:buChar char="–"/>
              <a:tabLst/>
              <a:defRPr sz="2025">
                <a:latin typeface="Arial" pitchFamily="34" charset="0"/>
                <a:cs typeface="Arial" pitchFamily="34" charset="0"/>
              </a:defRPr>
            </a:lvl2pPr>
            <a:lvl3pPr>
              <a:defRPr sz="1725"/>
            </a:lvl3pPr>
            <a:lvl4pPr>
              <a:defRPr baseline="0"/>
            </a:lvl4pPr>
            <a:lvl5pPr>
              <a:defRPr/>
            </a:lvl5pPr>
          </a:lstStyle>
          <a:p>
            <a:pPr marL="291567" marR="0" lvl="0" indent="-291567" algn="l" defTabSz="777512"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025" u="none" strike="noStrike" kern="1200" cap="none" spc="0" normalizeH="0" baseline="0" noProof="0" dirty="0" err="1">
                <a:ln>
                  <a:noFill/>
                </a:ln>
                <a:solidFill>
                  <a:srgbClr val="101141"/>
                </a:solidFill>
                <a:effectLst/>
                <a:uLnTx/>
                <a:uFillTx/>
                <a:latin typeface="Arial"/>
                <a:cs typeface="Arial"/>
              </a:rPr>
              <a:t>Lorem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sit </a:t>
            </a:r>
            <a:r>
              <a:rPr kumimoji="0" lang="en-GB" sz="2025" u="none" strike="noStrike" kern="1200" cap="none" spc="0" normalizeH="0" noProof="0" dirty="0" err="1">
                <a:ln>
                  <a:noFill/>
                </a:ln>
                <a:solidFill>
                  <a:srgbClr val="101141"/>
                </a:solidFill>
                <a:effectLst/>
                <a:uLnTx/>
                <a:uFillTx/>
                <a:latin typeface="Arial"/>
                <a:cs typeface="Arial"/>
              </a:rPr>
              <a:t>amet</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p>
          <a:p>
            <a:pPr marL="631729" marR="0" lvl="1"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971890" marR="0" lvl="2"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Third Level</a:t>
            </a:r>
          </a:p>
          <a:p>
            <a:pPr marL="1360646" marR="0" lvl="3"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Fourth level</a:t>
            </a:r>
          </a:p>
          <a:p>
            <a:pPr marL="1749402" marR="0" lvl="4"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Fifth Level</a:t>
            </a:r>
          </a:p>
          <a:p>
            <a:pPr marL="631729" marR="0" lvl="1"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631729" marR="0" lvl="1"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631729" marR="0" lvl="1"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631729" marR="0" lvl="1"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2025" u="none" strike="noStrike" kern="1200" cap="none" spc="0" normalizeH="0" noProof="0" dirty="0">
              <a:ln>
                <a:noFill/>
              </a:ln>
              <a:solidFill>
                <a:srgbClr val="101141"/>
              </a:solidFill>
              <a:effectLst/>
              <a:uLnTx/>
              <a:uFillTx/>
              <a:latin typeface="Arial"/>
              <a:cs typeface="Arial"/>
            </a:endParaRPr>
          </a:p>
          <a:p>
            <a:pPr marL="291567" marR="0" lvl="0" indent="-291567" algn="l" defTabSz="777512"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025" u="none" strike="noStrike" kern="1200" cap="none" spc="0" normalizeH="0" baseline="0" noProof="0" dirty="0" err="1">
                <a:ln>
                  <a:noFill/>
                </a:ln>
                <a:solidFill>
                  <a:srgbClr val="101141"/>
                </a:solidFill>
                <a:effectLst/>
                <a:uLnTx/>
                <a:uFillTx/>
                <a:latin typeface="Arial"/>
                <a:cs typeface="Arial"/>
              </a:rPr>
              <a:t>Lorem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sit </a:t>
            </a:r>
            <a:r>
              <a:rPr kumimoji="0" lang="en-GB" sz="2025" u="none" strike="noStrike" kern="1200" cap="none" spc="0" normalizeH="0" noProof="0" dirty="0" err="1">
                <a:ln>
                  <a:noFill/>
                </a:ln>
                <a:solidFill>
                  <a:srgbClr val="101141"/>
                </a:solidFill>
                <a:effectLst/>
                <a:uLnTx/>
                <a:uFillTx/>
                <a:latin typeface="Arial"/>
                <a:cs typeface="Arial"/>
              </a:rPr>
              <a:t>amet</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endParaRPr lang="en-US" dirty="0"/>
          </a:p>
          <a:p>
            <a:pPr marL="291567" marR="0" lvl="0" indent="-291567" algn="l" defTabSz="777512"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025" u="none" strike="noStrike" kern="1200" cap="none" spc="0" normalizeH="0" baseline="0" noProof="0" dirty="0" err="1">
                <a:ln>
                  <a:noFill/>
                </a:ln>
                <a:solidFill>
                  <a:srgbClr val="101141"/>
                </a:solidFill>
                <a:effectLst/>
                <a:uLnTx/>
                <a:uFillTx/>
                <a:latin typeface="Arial"/>
                <a:cs typeface="Arial"/>
              </a:rPr>
              <a:t>Lorem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sit </a:t>
            </a:r>
            <a:r>
              <a:rPr kumimoji="0" lang="en-GB" sz="2025" u="none" strike="noStrike" kern="1200" cap="none" spc="0" normalizeH="0" noProof="0" dirty="0" err="1">
                <a:ln>
                  <a:noFill/>
                </a:ln>
                <a:solidFill>
                  <a:srgbClr val="101141"/>
                </a:solidFill>
                <a:effectLst/>
                <a:uLnTx/>
                <a:uFillTx/>
                <a:latin typeface="Arial"/>
                <a:cs typeface="Arial"/>
              </a:rPr>
              <a:t>amet</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endParaRPr lang="en-US" dirty="0"/>
          </a:p>
          <a:p>
            <a:pPr marL="291567" marR="0" lvl="0" indent="-291567" algn="l" defTabSz="777512"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025" u="none" strike="noStrike" kern="1200" cap="none" spc="0" normalizeH="0" baseline="0" noProof="0" dirty="0" err="1">
                <a:ln>
                  <a:noFill/>
                </a:ln>
                <a:solidFill>
                  <a:srgbClr val="101141"/>
                </a:solidFill>
                <a:effectLst/>
                <a:uLnTx/>
                <a:uFillTx/>
                <a:latin typeface="Arial"/>
                <a:cs typeface="Arial"/>
              </a:rPr>
              <a:t>Lorem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sit </a:t>
            </a:r>
            <a:r>
              <a:rPr kumimoji="0" lang="en-GB" sz="2025" u="none" strike="noStrike" kern="1200" cap="none" spc="0" normalizeH="0" noProof="0" dirty="0" err="1">
                <a:ln>
                  <a:noFill/>
                </a:ln>
                <a:solidFill>
                  <a:srgbClr val="101141"/>
                </a:solidFill>
                <a:effectLst/>
                <a:uLnTx/>
                <a:uFillTx/>
                <a:latin typeface="Arial"/>
                <a:cs typeface="Arial"/>
              </a:rPr>
              <a:t>amet</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endParaRPr lang="en-US" dirty="0"/>
          </a:p>
        </p:txBody>
      </p:sp>
      <p:grpSp>
        <p:nvGrpSpPr>
          <p:cNvPr id="2" name="Group 11"/>
          <p:cNvGrpSpPr/>
          <p:nvPr/>
        </p:nvGrpSpPr>
        <p:grpSpPr>
          <a:xfrm>
            <a:off x="2778517" y="6550673"/>
            <a:ext cx="9413483" cy="48664"/>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pic>
        <p:nvPicPr>
          <p:cNvPr id="16" name="Picture 15" descr="Picture 7.png"/>
          <p:cNvPicPr>
            <a:picLocks noChangeAspect="1"/>
          </p:cNvPicPr>
          <p:nvPr/>
        </p:nvPicPr>
        <p:blipFill>
          <a:blip r:embed="rId2" cstate="print"/>
          <a:srcRect l="1923" b="5336"/>
          <a:stretch>
            <a:fillRect/>
          </a:stretch>
        </p:blipFill>
        <p:spPr>
          <a:xfrm>
            <a:off x="9267745" y="-1"/>
            <a:ext cx="2924257" cy="692698"/>
          </a:xfrm>
          <a:prstGeom prst="rect">
            <a:avLst/>
          </a:prstGeom>
        </p:spPr>
      </p:pic>
      <p:grpSp>
        <p:nvGrpSpPr>
          <p:cNvPr id="4" name="Group 18"/>
          <p:cNvGrpSpPr/>
          <p:nvPr/>
        </p:nvGrpSpPr>
        <p:grpSpPr>
          <a:xfrm>
            <a:off x="2844800" y="6553202"/>
            <a:ext cx="9347200" cy="45718"/>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grpSp>
        <p:nvGrpSpPr>
          <p:cNvPr id="5" name="Group 22"/>
          <p:cNvGrpSpPr/>
          <p:nvPr/>
        </p:nvGrpSpPr>
        <p:grpSpPr>
          <a:xfrm>
            <a:off x="0" y="1295401"/>
            <a:ext cx="9347200" cy="45718"/>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18" name="Rectangle 2" descr="Large confetti"/>
          <p:cNvSpPr>
            <a:spLocks noGrp="1" noChangeArrowheads="1"/>
          </p:cNvSpPr>
          <p:nvPr>
            <p:ph type="title" idx="4294967295" hasCustomPrompt="1"/>
          </p:nvPr>
        </p:nvSpPr>
        <p:spPr>
          <a:xfrm>
            <a:off x="88321" y="26443"/>
            <a:ext cx="9055683" cy="1192758"/>
          </a:xfrm>
        </p:spPr>
        <p:txBody>
          <a:bodyPr>
            <a:noAutofit/>
          </a:bodyPr>
          <a:lstStyle>
            <a:lvl1pPr algn="l" eaLnBrk="1" hangingPunct="1">
              <a:defRPr sz="3075">
                <a:latin typeface="Arial" panose="020B0604020202020204" pitchFamily="34" charset="0"/>
                <a:cs typeface="Arial" panose="020B0604020202020204" pitchFamily="34" charset="0"/>
              </a:defRPr>
            </a:lvl1pPr>
          </a:lstStyle>
          <a:p>
            <a:pPr eaLnBrk="1" hangingPunct="1"/>
            <a:r>
              <a:rPr lang="en-US" dirty="0"/>
              <a:t>Slide heading here and </a:t>
            </a:r>
            <a:br>
              <a:rPr lang="en-US" dirty="0"/>
            </a:br>
            <a:r>
              <a:rPr lang="en-US" dirty="0"/>
              <a:t>it can run in two lines</a:t>
            </a:r>
            <a:endParaRPr lang="en-US" altLang="en-US" dirty="0"/>
          </a:p>
        </p:txBody>
      </p:sp>
    </p:spTree>
    <p:extLst>
      <p:ext uri="{BB962C8B-B14F-4D97-AF65-F5344CB8AC3E}">
        <p14:creationId xmlns:p14="http://schemas.microsoft.com/office/powerpoint/2010/main" val="40966242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8"/>
        <p:cNvGrpSpPr/>
        <p:nvPr/>
      </p:nvGrpSpPr>
      <p:grpSpPr>
        <a:xfrm>
          <a:off x="0" y="0"/>
          <a:ext cx="0" cy="0"/>
          <a:chOff x="0" y="0"/>
          <a:chExt cx="0" cy="0"/>
        </a:xfrm>
      </p:grpSpPr>
      <p:pic>
        <p:nvPicPr>
          <p:cNvPr id="5" name="Google Shape;9;p6">
            <a:extLst>
              <a:ext uri="{FF2B5EF4-FFF2-40B4-BE49-F238E27FC236}">
                <a16:creationId xmlns:a16="http://schemas.microsoft.com/office/drawing/2014/main" id="{F25B0690-2AA3-4D32-A3BE-F758AA0F052D}"/>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t="3185" b="1180"/>
          <a:stretch>
            <a:fillRect/>
          </a:stretch>
        </p:blipFill>
        <p:spPr bwMode="auto">
          <a:xfrm>
            <a:off x="0" y="0"/>
            <a:ext cx="1219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Google Shape;10;p6">
            <a:extLst>
              <a:ext uri="{FF2B5EF4-FFF2-40B4-BE49-F238E27FC236}">
                <a16:creationId xmlns:a16="http://schemas.microsoft.com/office/drawing/2014/main" id="{893C1886-432F-4E8C-89E4-EA62A101C202}"/>
              </a:ext>
            </a:extLst>
          </p:cNvPr>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oogle Shape;11;p6">
            <a:extLst>
              <a:ext uri="{FF2B5EF4-FFF2-40B4-BE49-F238E27FC236}">
                <a16:creationId xmlns:a16="http://schemas.microsoft.com/office/drawing/2014/main" id="{144E1ABE-9DE4-4A16-BAF4-B78FB9377E0A}"/>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2551113"/>
            <a:ext cx="9679517" cy="179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oogle Shape;12;p6">
            <a:extLst>
              <a:ext uri="{FF2B5EF4-FFF2-40B4-BE49-F238E27FC236}">
                <a16:creationId xmlns:a16="http://schemas.microsoft.com/office/drawing/2014/main" id="{83A8598A-4A6D-4252-A238-3D78D1272072}"/>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47675"/>
            <a:ext cx="10744200" cy="805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oogle Shape;15;p6">
            <a:extLst>
              <a:ext uri="{FF2B5EF4-FFF2-40B4-BE49-F238E27FC236}">
                <a16:creationId xmlns:a16="http://schemas.microsoft.com/office/drawing/2014/main" id="{E7FD79E3-6B96-4CE0-B3D1-A3DCED65C62A}"/>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23817" y="896938"/>
            <a:ext cx="3096683" cy="108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oogle Shape;16;p6">
            <a:extLst>
              <a:ext uri="{FF2B5EF4-FFF2-40B4-BE49-F238E27FC236}">
                <a16:creationId xmlns:a16="http://schemas.microsoft.com/office/drawing/2014/main" id="{F029E66F-4D8A-4B60-AB6F-AAE31A525006}"/>
              </a:ext>
            </a:extLst>
          </p:cNvPr>
          <p:cNvPicPr preferRelativeResize="0">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77567" y="4800600"/>
            <a:ext cx="5124451" cy="2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Google Shape;13;p6"/>
          <p:cNvSpPr txBox="1">
            <a:spLocks noGrp="1"/>
          </p:cNvSpPr>
          <p:nvPr>
            <p:ph type="ctrTitle"/>
          </p:nvPr>
        </p:nvSpPr>
        <p:spPr>
          <a:xfrm>
            <a:off x="4572002" y="2549771"/>
            <a:ext cx="7330831" cy="1600725"/>
          </a:xfrm>
          <a:prstGeom prst="rect">
            <a:avLst/>
          </a:prstGeom>
          <a:noFill/>
          <a:ln>
            <a:noFill/>
          </a:ln>
        </p:spPr>
        <p:txBody>
          <a:bodyPr spcFirstLastPara="1" lIns="91425" tIns="45700" rIns="91425" bIns="45700">
            <a:normAutofit/>
          </a:bodyPr>
          <a:lstStyle>
            <a:lvl1pPr lvl="0" algn="r">
              <a:lnSpc>
                <a:spcPct val="90000"/>
              </a:lnSpc>
              <a:spcBef>
                <a:spcPts val="0"/>
              </a:spcBef>
              <a:spcAft>
                <a:spcPts val="0"/>
              </a:spcAft>
              <a:buClr>
                <a:schemeClr val="lt1"/>
              </a:buClr>
              <a:buSzPts val="32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6"/>
          <p:cNvSpPr txBox="1">
            <a:spLocks noGrp="1"/>
          </p:cNvSpPr>
          <p:nvPr>
            <p:ph type="subTitle" idx="1"/>
          </p:nvPr>
        </p:nvSpPr>
        <p:spPr>
          <a:xfrm>
            <a:off x="5908431" y="4452632"/>
            <a:ext cx="5994400" cy="343327"/>
          </a:xfrm>
          <a:prstGeom prst="rect">
            <a:avLst/>
          </a:prstGeom>
          <a:noFill/>
          <a:ln>
            <a:noFill/>
          </a:ln>
        </p:spPr>
        <p:txBody>
          <a:bodyPr spcFirstLastPara="1" lIns="91425" tIns="45700" rIns="91425" bIns="45700" anchor="ctr">
            <a:normAutofit/>
          </a:bodyPr>
          <a:lstStyle>
            <a:lvl1pPr lvl="0" algn="r">
              <a:lnSpc>
                <a:spcPct val="90000"/>
              </a:lnSpc>
              <a:spcBef>
                <a:spcPts val="750"/>
              </a:spcBef>
              <a:spcAft>
                <a:spcPts val="0"/>
              </a:spcAft>
              <a:buClr>
                <a:srgbClr val="1C1573"/>
              </a:buClr>
              <a:buSzPts val="1700"/>
              <a:buNone/>
              <a:defRPr sz="1275" b="1">
                <a:solidFill>
                  <a:srgbClr val="1C1573"/>
                </a:solidFill>
                <a:latin typeface="Helvetica Neue"/>
                <a:ea typeface="Helvetica Neue"/>
                <a:cs typeface="Helvetica Neue"/>
                <a:sym typeface="Helvetica Neue"/>
              </a:defRPr>
            </a:lvl1pPr>
            <a:lvl2pPr lvl="1" algn="ctr">
              <a:lnSpc>
                <a:spcPct val="90000"/>
              </a:lnSpc>
              <a:spcBef>
                <a:spcPts val="375"/>
              </a:spcBef>
              <a:spcAft>
                <a:spcPts val="0"/>
              </a:spcAft>
              <a:buClr>
                <a:schemeClr val="dk1"/>
              </a:buClr>
              <a:buSzPts val="1500"/>
              <a:buNone/>
              <a:defRPr sz="1125"/>
            </a:lvl2pPr>
            <a:lvl3pPr lvl="2" algn="ctr">
              <a:lnSpc>
                <a:spcPct val="90000"/>
              </a:lnSpc>
              <a:spcBef>
                <a:spcPts val="375"/>
              </a:spcBef>
              <a:spcAft>
                <a:spcPts val="0"/>
              </a:spcAft>
              <a:buClr>
                <a:schemeClr val="dk1"/>
              </a:buClr>
              <a:buSzPts val="1350"/>
              <a:buNone/>
              <a:defRPr sz="1013"/>
            </a:lvl3pPr>
            <a:lvl4pPr lvl="3" algn="ctr">
              <a:lnSpc>
                <a:spcPct val="90000"/>
              </a:lnSpc>
              <a:spcBef>
                <a:spcPts val="375"/>
              </a:spcBef>
              <a:spcAft>
                <a:spcPts val="0"/>
              </a:spcAft>
              <a:buClr>
                <a:schemeClr val="dk1"/>
              </a:buClr>
              <a:buSzPts val="1200"/>
              <a:buNone/>
              <a:defRPr sz="900"/>
            </a:lvl4pPr>
            <a:lvl5pPr lvl="4" algn="ctr">
              <a:lnSpc>
                <a:spcPct val="90000"/>
              </a:lnSpc>
              <a:spcBef>
                <a:spcPts val="375"/>
              </a:spcBef>
              <a:spcAft>
                <a:spcPts val="0"/>
              </a:spcAft>
              <a:buClr>
                <a:schemeClr val="dk1"/>
              </a:buClr>
              <a:buSzPts val="1200"/>
              <a:buNone/>
              <a:defRPr sz="900"/>
            </a:lvl5pPr>
            <a:lvl6pPr lvl="5" algn="ctr">
              <a:lnSpc>
                <a:spcPct val="90000"/>
              </a:lnSpc>
              <a:spcBef>
                <a:spcPts val="375"/>
              </a:spcBef>
              <a:spcAft>
                <a:spcPts val="0"/>
              </a:spcAft>
              <a:buClr>
                <a:schemeClr val="dk1"/>
              </a:buClr>
              <a:buSzPts val="1200"/>
              <a:buNone/>
              <a:defRPr sz="900"/>
            </a:lvl6pPr>
            <a:lvl7pPr lvl="6" algn="ctr">
              <a:lnSpc>
                <a:spcPct val="90000"/>
              </a:lnSpc>
              <a:spcBef>
                <a:spcPts val="375"/>
              </a:spcBef>
              <a:spcAft>
                <a:spcPts val="0"/>
              </a:spcAft>
              <a:buClr>
                <a:schemeClr val="dk1"/>
              </a:buClr>
              <a:buSzPts val="1200"/>
              <a:buNone/>
              <a:defRPr sz="900"/>
            </a:lvl7pPr>
            <a:lvl8pPr lvl="7" algn="ctr">
              <a:lnSpc>
                <a:spcPct val="90000"/>
              </a:lnSpc>
              <a:spcBef>
                <a:spcPts val="375"/>
              </a:spcBef>
              <a:spcAft>
                <a:spcPts val="0"/>
              </a:spcAft>
              <a:buClr>
                <a:schemeClr val="dk1"/>
              </a:buClr>
              <a:buSzPts val="1200"/>
              <a:buNone/>
              <a:defRPr sz="900"/>
            </a:lvl8pPr>
            <a:lvl9pPr lvl="8" algn="ctr">
              <a:lnSpc>
                <a:spcPct val="90000"/>
              </a:lnSpc>
              <a:spcBef>
                <a:spcPts val="375"/>
              </a:spcBef>
              <a:spcAft>
                <a:spcPts val="0"/>
              </a:spcAft>
              <a:buClr>
                <a:schemeClr val="dk1"/>
              </a:buClr>
              <a:buSzPts val="1200"/>
              <a:buNone/>
              <a:defRPr sz="900"/>
            </a:lvl9pPr>
          </a:lstStyle>
          <a:p>
            <a:endParaRPr/>
          </a:p>
        </p:txBody>
      </p:sp>
      <p:sp>
        <p:nvSpPr>
          <p:cNvPr id="17" name="Google Shape;17;p6"/>
          <p:cNvSpPr txBox="1">
            <a:spLocks noGrp="1"/>
          </p:cNvSpPr>
          <p:nvPr>
            <p:ph type="body" idx="2"/>
          </p:nvPr>
        </p:nvSpPr>
        <p:spPr>
          <a:xfrm>
            <a:off x="5189413" y="4826979"/>
            <a:ext cx="6713419" cy="1108563"/>
          </a:xfrm>
          <a:prstGeom prst="rect">
            <a:avLst/>
          </a:prstGeom>
          <a:noFill/>
          <a:ln>
            <a:noFill/>
          </a:ln>
        </p:spPr>
        <p:txBody>
          <a:bodyPr spcFirstLastPara="1" lIns="91425" tIns="45700" rIns="91425" bIns="45700">
            <a:normAutofit/>
          </a:bodyPr>
          <a:lstStyle>
            <a:lvl1pPr marL="342900" lvl="0" indent="-171450" algn="r">
              <a:lnSpc>
                <a:spcPct val="90000"/>
              </a:lnSpc>
              <a:spcBef>
                <a:spcPts val="0"/>
              </a:spcBef>
              <a:spcAft>
                <a:spcPts val="0"/>
              </a:spcAft>
              <a:buClr>
                <a:srgbClr val="1C1573"/>
              </a:buClr>
              <a:buSzPts val="1700"/>
              <a:buNone/>
              <a:defRPr sz="1275">
                <a:solidFill>
                  <a:srgbClr val="1C1573"/>
                </a:solidFill>
                <a:latin typeface="Helvetica Neue"/>
                <a:ea typeface="Helvetica Neue"/>
                <a:cs typeface="Helvetica Neue"/>
                <a:sym typeface="Helvetica Neue"/>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263858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00"/>
                                        <p:tgtEl>
                                          <p:spTgt spid="6"/>
                                        </p:tgtEl>
                                      </p:cBhvr>
                                    </p:animEffect>
                                  </p:childTnLst>
                                </p:cTn>
                              </p:par>
                            </p:childTnLst>
                          </p:cTn>
                        </p:par>
                        <p:par>
                          <p:cTn id="8" fill="hold">
                            <p:stCondLst>
                              <p:cond delay="12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300"/>
                                        <p:tgtEl>
                                          <p:spTgt spid="8"/>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7" name="Picture 2" descr="\\Server\D\jyoti\FI023_BITS_v1\styleguide img\IMG_5627_b.jpg"/>
          <p:cNvPicPr>
            <a:picLocks noChangeAspect="1" noChangeArrowheads="1"/>
          </p:cNvPicPr>
          <p:nvPr userDrawn="1"/>
        </p:nvPicPr>
        <p:blipFill>
          <a:blip r:embed="rId2"/>
          <a:srcRect/>
          <a:stretch>
            <a:fillRect/>
          </a:stretch>
        </p:blipFill>
        <p:spPr bwMode="auto">
          <a:xfrm>
            <a:off x="0" y="0"/>
            <a:ext cx="12192000" cy="6858000"/>
          </a:xfrm>
          <a:prstGeom prst="rect">
            <a:avLst/>
          </a:prstGeom>
          <a:noFill/>
        </p:spPr>
      </p:pic>
      <p:sp>
        <p:nvSpPr>
          <p:cNvPr id="8" name="Rectangle 7"/>
          <p:cNvSpPr/>
          <p:nvPr userDrawn="1"/>
        </p:nvSpPr>
        <p:spPr>
          <a:xfrm>
            <a:off x="0" y="4282182"/>
            <a:ext cx="12192000" cy="257581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5" name="Picture 14" descr="Picture 7.png"/>
          <p:cNvPicPr>
            <a:picLocks noChangeAspect="1"/>
          </p:cNvPicPr>
          <p:nvPr userDrawn="1"/>
        </p:nvPicPr>
        <p:blipFill>
          <a:blip r:embed="rId3" cstate="print"/>
          <a:srcRect l="1923" b="5336"/>
          <a:stretch>
            <a:fillRect/>
          </a:stretch>
        </p:blipFill>
        <p:spPr>
          <a:xfrm>
            <a:off x="9267744" y="-1"/>
            <a:ext cx="2924257" cy="692697"/>
          </a:xfrm>
          <a:prstGeom prst="rect">
            <a:avLst/>
          </a:prstGeom>
        </p:spPr>
      </p:pic>
      <p:sp>
        <p:nvSpPr>
          <p:cNvPr id="17" name="Content Placeholder 16"/>
          <p:cNvSpPr>
            <a:spLocks noGrp="1"/>
          </p:cNvSpPr>
          <p:nvPr>
            <p:ph sz="quarter" idx="10" hasCustomPrompt="1"/>
          </p:nvPr>
        </p:nvSpPr>
        <p:spPr>
          <a:xfrm>
            <a:off x="406400" y="4648200"/>
            <a:ext cx="112776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dirty="0"/>
              <a:t>Topic headings here </a:t>
            </a:r>
          </a:p>
          <a:p>
            <a:pPr lvl="0"/>
            <a:r>
              <a:rPr lang="en-US" dirty="0"/>
              <a:t>(separator - can run in two lines)</a:t>
            </a:r>
          </a:p>
        </p:txBody>
      </p:sp>
      <p:sp>
        <p:nvSpPr>
          <p:cNvPr id="11" name="Rectangle 10"/>
          <p:cNvSpPr/>
          <p:nvPr userDrawn="1"/>
        </p:nvSpPr>
        <p:spPr>
          <a:xfrm>
            <a:off x="3843867"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16933" y="677545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704667"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9144000" y="762000"/>
            <a:ext cx="2946400" cy="553998"/>
          </a:xfrm>
          <a:prstGeom prst="rect">
            <a:avLst/>
          </a:prstGeom>
          <a:noFill/>
        </p:spPr>
        <p:txBody>
          <a:bodyPr wrap="square" rtlCol="0">
            <a:spAutoFit/>
          </a:bodyPr>
          <a:lstStyle/>
          <a:p>
            <a:pPr algn="ct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Tree>
    <p:extLst>
      <p:ext uri="{BB962C8B-B14F-4D97-AF65-F5344CB8AC3E}">
        <p14:creationId xmlns:p14="http://schemas.microsoft.com/office/powerpoint/2010/main" val="314514662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93472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grpSp>
      <p:grpSp>
        <p:nvGrpSpPr>
          <p:cNvPr id="8" name="Group 10"/>
          <p:cNvGrpSpPr>
            <a:grpSpLocks/>
          </p:cNvGrpSpPr>
          <p:nvPr/>
        </p:nvGrpSpPr>
        <p:grpSpPr bwMode="auto">
          <a:xfrm>
            <a:off x="2844800" y="6553200"/>
            <a:ext cx="93472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8839202" y="0"/>
            <a:ext cx="2925233" cy="692150"/>
          </a:xfrm>
          <a:prstGeom prst="rect">
            <a:avLst/>
          </a:prstGeom>
          <a:noFill/>
          <a:ln w="9525">
            <a:noFill/>
            <a:miter lim="800000"/>
            <a:headEnd/>
            <a:tailEnd/>
          </a:ln>
        </p:spPr>
      </p:pic>
      <p:sp>
        <p:nvSpPr>
          <p:cNvPr id="13" name="TextBox 12"/>
          <p:cNvSpPr txBox="1"/>
          <p:nvPr/>
        </p:nvSpPr>
        <p:spPr>
          <a:xfrm>
            <a:off x="4368800" y="6596066"/>
            <a:ext cx="7823200" cy="219291"/>
          </a:xfrm>
          <a:prstGeom prst="rect">
            <a:avLst/>
          </a:prstGeom>
          <a:noFill/>
        </p:spPr>
        <p:txBody>
          <a:bodyPr>
            <a:spAutoFit/>
          </a:bodyPr>
          <a:lstStyle/>
          <a:p>
            <a:pPr algn="r">
              <a:defRPr/>
            </a:pPr>
            <a:r>
              <a:rPr lang="en-US" sz="825" b="1" dirty="0">
                <a:solidFill>
                  <a:srgbClr val="101141"/>
                </a:solidFill>
                <a:latin typeface="Arial"/>
                <a:cs typeface="Arial"/>
              </a:rPr>
              <a:t>BITS </a:t>
            </a:r>
            <a:r>
              <a:rPr lang="en-US" sz="825"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406400" y="152400"/>
            <a:ext cx="84328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64638188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7_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93472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grpSp>
      <p:grpSp>
        <p:nvGrpSpPr>
          <p:cNvPr id="8" name="Group 10"/>
          <p:cNvGrpSpPr>
            <a:grpSpLocks/>
          </p:cNvGrpSpPr>
          <p:nvPr/>
        </p:nvGrpSpPr>
        <p:grpSpPr bwMode="auto">
          <a:xfrm>
            <a:off x="2844800" y="6553200"/>
            <a:ext cx="93472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8839202" y="0"/>
            <a:ext cx="2925233" cy="692150"/>
          </a:xfrm>
          <a:prstGeom prst="rect">
            <a:avLst/>
          </a:prstGeom>
          <a:noFill/>
          <a:ln w="9525">
            <a:noFill/>
            <a:miter lim="800000"/>
            <a:headEnd/>
            <a:tailEnd/>
          </a:ln>
        </p:spPr>
      </p:pic>
      <p:sp>
        <p:nvSpPr>
          <p:cNvPr id="13" name="TextBox 12"/>
          <p:cNvSpPr txBox="1"/>
          <p:nvPr/>
        </p:nvSpPr>
        <p:spPr>
          <a:xfrm>
            <a:off x="4368800" y="6596066"/>
            <a:ext cx="7823200" cy="219291"/>
          </a:xfrm>
          <a:prstGeom prst="rect">
            <a:avLst/>
          </a:prstGeom>
          <a:noFill/>
        </p:spPr>
        <p:txBody>
          <a:bodyPr>
            <a:spAutoFit/>
          </a:bodyPr>
          <a:lstStyle/>
          <a:p>
            <a:pPr algn="r">
              <a:defRPr/>
            </a:pPr>
            <a:r>
              <a:rPr lang="en-US" sz="825" b="1" dirty="0">
                <a:solidFill>
                  <a:srgbClr val="101141"/>
                </a:solidFill>
                <a:latin typeface="Arial"/>
                <a:cs typeface="Arial"/>
              </a:rPr>
              <a:t>BITS </a:t>
            </a:r>
            <a:r>
              <a:rPr lang="en-US" sz="825"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406400" y="152400"/>
            <a:ext cx="84328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98729898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8_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93472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grpSp>
      <p:grpSp>
        <p:nvGrpSpPr>
          <p:cNvPr id="8" name="Group 10"/>
          <p:cNvGrpSpPr>
            <a:grpSpLocks/>
          </p:cNvGrpSpPr>
          <p:nvPr/>
        </p:nvGrpSpPr>
        <p:grpSpPr bwMode="auto">
          <a:xfrm>
            <a:off x="2844800" y="6553200"/>
            <a:ext cx="93472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8839202" y="0"/>
            <a:ext cx="2925233" cy="692150"/>
          </a:xfrm>
          <a:prstGeom prst="rect">
            <a:avLst/>
          </a:prstGeom>
          <a:noFill/>
          <a:ln w="9525">
            <a:noFill/>
            <a:miter lim="800000"/>
            <a:headEnd/>
            <a:tailEnd/>
          </a:ln>
        </p:spPr>
      </p:pic>
      <p:sp>
        <p:nvSpPr>
          <p:cNvPr id="13" name="TextBox 12"/>
          <p:cNvSpPr txBox="1"/>
          <p:nvPr/>
        </p:nvSpPr>
        <p:spPr>
          <a:xfrm>
            <a:off x="4368800" y="6596066"/>
            <a:ext cx="7823200" cy="219291"/>
          </a:xfrm>
          <a:prstGeom prst="rect">
            <a:avLst/>
          </a:prstGeom>
          <a:noFill/>
        </p:spPr>
        <p:txBody>
          <a:bodyPr>
            <a:spAutoFit/>
          </a:bodyPr>
          <a:lstStyle/>
          <a:p>
            <a:pPr algn="r">
              <a:defRPr/>
            </a:pPr>
            <a:r>
              <a:rPr lang="en-US" sz="825" b="1" dirty="0">
                <a:solidFill>
                  <a:srgbClr val="101141"/>
                </a:solidFill>
                <a:latin typeface="Arial"/>
                <a:cs typeface="Arial"/>
              </a:rPr>
              <a:t>BITS </a:t>
            </a:r>
            <a:r>
              <a:rPr lang="en-US" sz="825"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406400" y="152400"/>
            <a:ext cx="84328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73275674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9_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93472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grpSp>
      <p:grpSp>
        <p:nvGrpSpPr>
          <p:cNvPr id="8" name="Group 10"/>
          <p:cNvGrpSpPr>
            <a:grpSpLocks/>
          </p:cNvGrpSpPr>
          <p:nvPr/>
        </p:nvGrpSpPr>
        <p:grpSpPr bwMode="auto">
          <a:xfrm>
            <a:off x="2844800" y="6553200"/>
            <a:ext cx="93472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8839202" y="0"/>
            <a:ext cx="2925233" cy="692150"/>
          </a:xfrm>
          <a:prstGeom prst="rect">
            <a:avLst/>
          </a:prstGeom>
          <a:noFill/>
          <a:ln w="9525">
            <a:noFill/>
            <a:miter lim="800000"/>
            <a:headEnd/>
            <a:tailEnd/>
          </a:ln>
        </p:spPr>
      </p:pic>
      <p:sp>
        <p:nvSpPr>
          <p:cNvPr id="13" name="TextBox 12"/>
          <p:cNvSpPr txBox="1"/>
          <p:nvPr/>
        </p:nvSpPr>
        <p:spPr>
          <a:xfrm>
            <a:off x="4368800" y="6596066"/>
            <a:ext cx="7823200" cy="219291"/>
          </a:xfrm>
          <a:prstGeom prst="rect">
            <a:avLst/>
          </a:prstGeom>
          <a:noFill/>
        </p:spPr>
        <p:txBody>
          <a:bodyPr>
            <a:spAutoFit/>
          </a:bodyPr>
          <a:lstStyle/>
          <a:p>
            <a:pPr algn="r">
              <a:defRPr/>
            </a:pPr>
            <a:r>
              <a:rPr lang="en-US" sz="825" b="1" dirty="0">
                <a:solidFill>
                  <a:srgbClr val="101141"/>
                </a:solidFill>
                <a:latin typeface="Arial"/>
                <a:cs typeface="Arial"/>
              </a:rPr>
              <a:t>BITS </a:t>
            </a:r>
            <a:r>
              <a:rPr lang="en-US" sz="825"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406400" y="152400"/>
            <a:ext cx="84328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839204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dirty="0">
              <a:latin typeface="Arial" pitchFamily="34" charset="0"/>
              <a:cs typeface="Arial" pitchFamily="34" charset="0"/>
            </a:endParaRPr>
          </a:p>
        </p:txBody>
      </p:sp>
      <p:sp>
        <p:nvSpPr>
          <p:cNvPr id="5" name="Rectangle 4"/>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6" name="Rectangle 5"/>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8" name="Rectangle 7"/>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pic>
        <p:nvPicPr>
          <p:cNvPr id="9" name="Picture 10" descr="BITS_university_logo_whitevert.png"/>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101600" y="3352801"/>
            <a:ext cx="27432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userDrawn="1"/>
        </p:nvSpPr>
        <p:spPr>
          <a:xfrm>
            <a:off x="-101600" y="5257800"/>
            <a:ext cx="29464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ea typeface="+mn-ea"/>
                <a:cs typeface="Arial"/>
              </a:rPr>
              <a:t>BITS</a:t>
            </a:r>
            <a:r>
              <a:rPr lang="en-US" sz="2900" spc="-150" dirty="0">
                <a:solidFill>
                  <a:schemeClr val="bg1"/>
                </a:solidFill>
                <a:latin typeface="Arial"/>
                <a:ea typeface="+mn-ea"/>
                <a:cs typeface="Arial"/>
              </a:rPr>
              <a:t> Pilani</a:t>
            </a:r>
          </a:p>
        </p:txBody>
      </p:sp>
      <p:sp>
        <p:nvSpPr>
          <p:cNvPr id="11" name="TextBox 10"/>
          <p:cNvSpPr txBox="1">
            <a:spLocks noChangeArrowheads="1"/>
          </p:cNvSpPr>
          <p:nvPr userDrawn="1"/>
        </p:nvSpPr>
        <p:spPr bwMode="auto">
          <a:xfrm>
            <a:off x="203200" y="5667376"/>
            <a:ext cx="2540000" cy="276225"/>
          </a:xfrm>
          <a:prstGeom prst="rect">
            <a:avLst/>
          </a:prstGeom>
          <a:noFill/>
          <a:ln>
            <a:noFill/>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200">
                <a:solidFill>
                  <a:srgbClr val="FFFFFF"/>
                </a:solidFill>
              </a:rPr>
              <a:t>Pilani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2985087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3" name="Picture 6" descr="\\Server\D\jyoti\FI023_BITS_v1\styleguide img\IMG_5627_b.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a:spLocks noChangeArrowheads="1"/>
          </p:cNvSpPr>
          <p:nvPr userDrawn="1"/>
        </p:nvSpPr>
        <p:spPr bwMode="auto">
          <a:xfrm>
            <a:off x="0" y="4281488"/>
            <a:ext cx="12192000" cy="2576512"/>
          </a:xfrm>
          <a:prstGeom prst="rect">
            <a:avLst/>
          </a:prstGeom>
          <a:solidFill>
            <a:schemeClr val="bg1"/>
          </a:solidFill>
          <a:ln w="9525">
            <a:solidFill>
              <a:srgbClr val="4A7EBB"/>
            </a:solidFill>
            <a:miter lim="800000"/>
            <a:headEnd/>
            <a:tailEnd/>
          </a:ln>
          <a:effectLst>
            <a:outerShdw blurRad="63500" dist="23000" dir="5400000" rotWithShape="0">
              <a:srgbClr val="000000">
                <a:alpha val="34999"/>
              </a:srgbClr>
            </a:outerShdw>
          </a:effectLst>
        </p:spPr>
        <p:txBody>
          <a:bodyPr anchor="ctr"/>
          <a:lstStyle/>
          <a:p>
            <a:pPr algn="ctr" eaLnBrk="1" fontAlgn="auto" hangingPunct="1">
              <a:spcBef>
                <a:spcPts val="0"/>
              </a:spcBef>
              <a:spcAft>
                <a:spcPts val="0"/>
              </a:spcAft>
              <a:defRPr/>
            </a:pPr>
            <a:endParaRPr lang="en-US" sz="1800">
              <a:solidFill>
                <a:schemeClr val="lt1"/>
              </a:solidFill>
              <a:latin typeface="+mn-lt"/>
              <a:ea typeface="+mn-ea"/>
            </a:endParaRPr>
          </a:p>
        </p:txBody>
      </p:sp>
      <p:pic>
        <p:nvPicPr>
          <p:cNvPr id="5" name="Picture 8" descr="Picture 7.png"/>
          <p:cNvPicPr>
            <a:picLocks noChangeAspect="1"/>
          </p:cNvPicPr>
          <p:nvPr userDrawn="1"/>
        </p:nvPicPr>
        <p:blipFill>
          <a:blip r:embed="rId3" cstate="print">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3843867"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7" name="Rectangle 6"/>
          <p:cNvSpPr/>
          <p:nvPr userDrawn="1"/>
        </p:nvSpPr>
        <p:spPr>
          <a:xfrm>
            <a:off x="-16933" y="677545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8" name="Rectangle 7"/>
          <p:cNvSpPr/>
          <p:nvPr userDrawn="1"/>
        </p:nvSpPr>
        <p:spPr>
          <a:xfrm>
            <a:off x="7704667"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9" name="TextBox 8"/>
          <p:cNvSpPr txBox="1"/>
          <p:nvPr userDrawn="1"/>
        </p:nvSpPr>
        <p:spPr>
          <a:xfrm>
            <a:off x="9144000" y="762000"/>
            <a:ext cx="29464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ea typeface="+mn-ea"/>
                <a:cs typeface="Arial"/>
              </a:rPr>
              <a:t>BITS</a:t>
            </a:r>
            <a:r>
              <a:rPr lang="en-US" sz="2900" spc="-150" dirty="0">
                <a:solidFill>
                  <a:schemeClr val="bg1"/>
                </a:solidFill>
                <a:latin typeface="Arial"/>
                <a:ea typeface="+mn-ea"/>
                <a:cs typeface="Arial"/>
              </a:rPr>
              <a:t> Pilani</a:t>
            </a:r>
          </a:p>
        </p:txBody>
      </p:sp>
      <p:sp>
        <p:nvSpPr>
          <p:cNvPr id="10" name="TextBox 9"/>
          <p:cNvSpPr txBox="1">
            <a:spLocks noChangeArrowheads="1"/>
          </p:cNvSpPr>
          <p:nvPr userDrawn="1"/>
        </p:nvSpPr>
        <p:spPr bwMode="auto">
          <a:xfrm>
            <a:off x="9448800" y="1171576"/>
            <a:ext cx="2540000" cy="276225"/>
          </a:xfrm>
          <a:prstGeom prst="rect">
            <a:avLst/>
          </a:prstGeom>
          <a:noFill/>
          <a:ln>
            <a:noFill/>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200">
                <a:solidFill>
                  <a:srgbClr val="FFFFFF"/>
                </a:solidFill>
              </a:rPr>
              <a:t>Pilani Campus</a:t>
            </a:r>
          </a:p>
        </p:txBody>
      </p:sp>
      <p:sp>
        <p:nvSpPr>
          <p:cNvPr id="17" name="Content Placeholder 16"/>
          <p:cNvSpPr>
            <a:spLocks noGrp="1"/>
          </p:cNvSpPr>
          <p:nvPr>
            <p:ph sz="quarter" idx="10"/>
          </p:nvPr>
        </p:nvSpPr>
        <p:spPr>
          <a:xfrm>
            <a:off x="406400" y="4648200"/>
            <a:ext cx="112776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9014035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4368800" y="6596064"/>
            <a:ext cx="7823200" cy="261937"/>
          </a:xfrm>
          <a:prstGeom prst="rect">
            <a:avLst/>
          </a:prstGeom>
          <a:noFill/>
          <a:ln>
            <a:noFill/>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100" b="1">
                <a:solidFill>
                  <a:srgbClr val="101141"/>
                </a:solidFill>
              </a:rPr>
              <a:t>BITS </a:t>
            </a:r>
            <a:r>
              <a:rPr lang="en-US" sz="1100">
                <a:solidFill>
                  <a:srgbClr val="101141"/>
                </a:solidFill>
              </a:rPr>
              <a:t>Pilani, Pilani Campus</a:t>
            </a:r>
          </a:p>
        </p:txBody>
      </p:sp>
      <p:grpSp>
        <p:nvGrpSpPr>
          <p:cNvPr id="5" name="Group 11"/>
          <p:cNvGrpSpPr>
            <a:grpSpLocks/>
          </p:cNvGrpSpPr>
          <p:nvPr userDrawn="1"/>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grpSp>
      <p:pic>
        <p:nvPicPr>
          <p:cNvPr id="9" name="Picture 11"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grpSp>
      <p:grpSp>
        <p:nvGrpSpPr>
          <p:cNvPr id="14" name="Group 22"/>
          <p:cNvGrpSpPr>
            <a:grpSpLocks/>
          </p:cNvGrpSpPr>
          <p:nvPr userDrawn="1"/>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7744631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9280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8" name="PlaceHolder 1"/>
          <p:cNvSpPr>
            <a:spLocks noGrp="1"/>
          </p:cNvSpPr>
          <p:nvPr>
            <p:ph type="title"/>
          </p:nvPr>
        </p:nvSpPr>
        <p:spPr>
          <a:xfrm>
            <a:off x="527520" y="274680"/>
            <a:ext cx="8160480" cy="849960"/>
          </a:xfrm>
          <a:prstGeom prst="rect">
            <a:avLst/>
          </a:prstGeom>
        </p:spPr>
        <p:txBody>
          <a:bodyPr lIns="0" tIns="0" rIns="0" bIns="0"/>
          <a:lstStyle/>
          <a:p>
            <a:r>
              <a:rPr lang="en-US"/>
              <a:t>Click to edit Master title style</a:t>
            </a:r>
            <a:endParaRPr lang="en-IN"/>
          </a:p>
        </p:txBody>
      </p:sp>
      <p:sp>
        <p:nvSpPr>
          <p:cNvPr id="59" name="PlaceHolder 2"/>
          <p:cNvSpPr>
            <a:spLocks noGrp="1"/>
          </p:cNvSpPr>
          <p:nvPr>
            <p:ph type="subTitle"/>
          </p:nvPr>
        </p:nvSpPr>
        <p:spPr>
          <a:xfrm>
            <a:off x="609600" y="1600200"/>
            <a:ext cx="10972320" cy="4525920"/>
          </a:xfrm>
          <a:prstGeom prst="rect">
            <a:avLst/>
          </a:prstGeom>
        </p:spPr>
        <p:txBody>
          <a:bodyPr lIns="91440" tIns="91440" rIns="91440" bIns="91440" anchor="t" anchorCtr="0"/>
          <a:lstStyle/>
          <a:p>
            <a:r>
              <a:rPr lang="en-US"/>
              <a:t>Click to edit Master subtitle style</a:t>
            </a:r>
            <a:endParaRPr lang="en-IN" dirty="0"/>
          </a:p>
        </p:txBody>
      </p:sp>
    </p:spTree>
    <p:extLst>
      <p:ext uri="{BB962C8B-B14F-4D97-AF65-F5344CB8AC3E}">
        <p14:creationId xmlns:p14="http://schemas.microsoft.com/office/powerpoint/2010/main" val="14522949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527520" y="274680"/>
            <a:ext cx="8160480" cy="849960"/>
          </a:xfrm>
          <a:prstGeom prst="rect">
            <a:avLst/>
          </a:prstGeom>
        </p:spPr>
        <p:txBody>
          <a:bodyPr lIns="0" tIns="0" rIns="0" bIns="0"/>
          <a:lstStyle/>
          <a:p>
            <a:r>
              <a:rPr lang="en-US"/>
              <a:t>Click to edit Master title style</a:t>
            </a:r>
            <a:endParaRPr lang="en-IN"/>
          </a:p>
        </p:txBody>
      </p:sp>
      <p:sp>
        <p:nvSpPr>
          <p:cNvPr id="61" name="PlaceHolder 2"/>
          <p:cNvSpPr>
            <a:spLocks noGrp="1"/>
          </p:cNvSpPr>
          <p:nvPr>
            <p:ph type="body"/>
          </p:nvPr>
        </p:nvSpPr>
        <p:spPr>
          <a:xfrm>
            <a:off x="609600" y="1600200"/>
            <a:ext cx="10972320" cy="4525920"/>
          </a:xfrm>
          <a:prstGeom prst="rect">
            <a:avLst/>
          </a:prstGeom>
        </p:spPr>
        <p:txBody>
          <a:bodyPr lIns="0" tIns="0" rIns="0" bIns="0">
            <a:normAutofit/>
          </a:bodyPr>
          <a:lstStyle/>
          <a:p>
            <a:pPr lvl="0"/>
            <a:r>
              <a:rPr lang="en-US"/>
              <a:t>Click to edit Master text styles</a:t>
            </a:r>
          </a:p>
        </p:txBody>
      </p:sp>
    </p:spTree>
    <p:extLst>
      <p:ext uri="{BB962C8B-B14F-4D97-AF65-F5344CB8AC3E}">
        <p14:creationId xmlns:p14="http://schemas.microsoft.com/office/powerpoint/2010/main" val="37445659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27520" y="274680"/>
            <a:ext cx="8160480" cy="849960"/>
          </a:xfrm>
          <a:prstGeom prst="rect">
            <a:avLst/>
          </a:prstGeom>
        </p:spPr>
        <p:txBody>
          <a:bodyPr lIns="0" tIns="0" rIns="0" bIns="0"/>
          <a:lstStyle/>
          <a:p>
            <a:r>
              <a:rPr lang="en-US"/>
              <a:t>Click to edit Master title style</a:t>
            </a:r>
            <a:endParaRPr lang="en-IN"/>
          </a:p>
        </p:txBody>
      </p:sp>
      <p:sp>
        <p:nvSpPr>
          <p:cNvPr id="63" name="PlaceHolder 2"/>
          <p:cNvSpPr>
            <a:spLocks noGrp="1"/>
          </p:cNvSpPr>
          <p:nvPr>
            <p:ph type="body"/>
          </p:nvPr>
        </p:nvSpPr>
        <p:spPr>
          <a:xfrm>
            <a:off x="609600" y="1600200"/>
            <a:ext cx="5354400" cy="4525920"/>
          </a:xfrm>
          <a:prstGeom prst="rect">
            <a:avLst/>
          </a:prstGeom>
        </p:spPr>
        <p:txBody>
          <a:bodyPr lIns="0" tIns="0" rIns="0" bIns="0">
            <a:normAutofit/>
          </a:bodyPr>
          <a:lstStyle/>
          <a:p>
            <a:pPr lvl="0"/>
            <a:r>
              <a:rPr lang="en-US"/>
              <a:t>Click to edit Master text styles</a:t>
            </a:r>
          </a:p>
        </p:txBody>
      </p:sp>
      <p:sp>
        <p:nvSpPr>
          <p:cNvPr id="64" name="PlaceHolder 3"/>
          <p:cNvSpPr>
            <a:spLocks noGrp="1"/>
          </p:cNvSpPr>
          <p:nvPr>
            <p:ph type="body"/>
          </p:nvPr>
        </p:nvSpPr>
        <p:spPr>
          <a:xfrm>
            <a:off x="6232320" y="1600200"/>
            <a:ext cx="5354400" cy="4525920"/>
          </a:xfrm>
          <a:prstGeom prst="rect">
            <a:avLst/>
          </a:prstGeom>
        </p:spPr>
        <p:txBody>
          <a:bodyPr lIns="0" tIns="0" rIns="0" bIns="0">
            <a:normAutofit/>
          </a:bodyPr>
          <a:lstStyle/>
          <a:p>
            <a:pPr lvl="0"/>
            <a:r>
              <a:rPr lang="en-US"/>
              <a:t>Click to edit Master text styles</a:t>
            </a:r>
          </a:p>
        </p:txBody>
      </p:sp>
    </p:spTree>
    <p:extLst>
      <p:ext uri="{BB962C8B-B14F-4D97-AF65-F5344CB8AC3E}">
        <p14:creationId xmlns:p14="http://schemas.microsoft.com/office/powerpoint/2010/main" val="40302742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5" name="PlaceHolder 1"/>
          <p:cNvSpPr>
            <a:spLocks noGrp="1"/>
          </p:cNvSpPr>
          <p:nvPr>
            <p:ph type="title"/>
          </p:nvPr>
        </p:nvSpPr>
        <p:spPr>
          <a:xfrm>
            <a:off x="527520" y="274680"/>
            <a:ext cx="8160480" cy="849960"/>
          </a:xfrm>
          <a:prstGeom prst="rect">
            <a:avLst/>
          </a:prstGeom>
        </p:spPr>
        <p:txBody>
          <a:bodyPr lIns="0" tIns="0" rIns="0" bIns="0"/>
          <a:lstStyle/>
          <a:p>
            <a:r>
              <a:rPr lang="en-US"/>
              <a:t>Click to edit Master title style</a:t>
            </a:r>
            <a:endParaRPr lang="en-IN"/>
          </a:p>
        </p:txBody>
      </p:sp>
    </p:spTree>
    <p:extLst>
      <p:ext uri="{BB962C8B-B14F-4D97-AF65-F5344CB8AC3E}">
        <p14:creationId xmlns:p14="http://schemas.microsoft.com/office/powerpoint/2010/main" val="4145520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B4DC539-A988-4E18-B0A6-EC119262E663}" type="datetimeFigureOut">
              <a:rPr lang="en-IN" smtClean="0"/>
              <a:t>17-09-2025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AF801D-8B73-43CD-A7E5-E33B018E3C8A}" type="slidenum">
              <a:rPr lang="en-IN" smtClean="0"/>
              <a:t>‹#›</a:t>
            </a:fld>
            <a:endParaRPr lang="en-IN"/>
          </a:p>
        </p:txBody>
      </p:sp>
    </p:spTree>
    <p:extLst>
      <p:ext uri="{BB962C8B-B14F-4D97-AF65-F5344CB8AC3E}">
        <p14:creationId xmlns:p14="http://schemas.microsoft.com/office/powerpoint/2010/main" val="14079579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6" name="PlaceHolder 1"/>
          <p:cNvSpPr>
            <a:spLocks noGrp="1"/>
          </p:cNvSpPr>
          <p:nvPr>
            <p:ph type="subTitle"/>
          </p:nvPr>
        </p:nvSpPr>
        <p:spPr>
          <a:xfrm>
            <a:off x="527520" y="274680"/>
            <a:ext cx="8160480" cy="3941280"/>
          </a:xfrm>
          <a:prstGeom prst="rect">
            <a:avLst/>
          </a:prstGeom>
        </p:spPr>
        <p:txBody>
          <a:bodyPr lIns="0" tIns="0" rIns="0" bIns="0" anchor="ctr"/>
          <a:lstStyle/>
          <a:p>
            <a:r>
              <a:rPr lang="en-US"/>
              <a:t>Click to edit Master subtitle style</a:t>
            </a:r>
            <a:endParaRPr lang="en-IN"/>
          </a:p>
        </p:txBody>
      </p:sp>
    </p:spTree>
    <p:extLst>
      <p:ext uri="{BB962C8B-B14F-4D97-AF65-F5344CB8AC3E}">
        <p14:creationId xmlns:p14="http://schemas.microsoft.com/office/powerpoint/2010/main" val="15790109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527520" y="274680"/>
            <a:ext cx="8160480" cy="849960"/>
          </a:xfrm>
          <a:prstGeom prst="rect">
            <a:avLst/>
          </a:prstGeom>
        </p:spPr>
        <p:txBody>
          <a:bodyPr lIns="0" tIns="0" rIns="0" bIns="0"/>
          <a:lstStyle/>
          <a:p>
            <a:r>
              <a:rPr lang="en-US"/>
              <a:t>Click to edit Master title style</a:t>
            </a:r>
            <a:endParaRPr lang="en-IN"/>
          </a:p>
        </p:txBody>
      </p:sp>
      <p:sp>
        <p:nvSpPr>
          <p:cNvPr id="68" name="PlaceHolder 2"/>
          <p:cNvSpPr>
            <a:spLocks noGrp="1"/>
          </p:cNvSpPr>
          <p:nvPr>
            <p:ph type="body"/>
          </p:nvPr>
        </p:nvSpPr>
        <p:spPr>
          <a:xfrm>
            <a:off x="609600" y="1600200"/>
            <a:ext cx="5354400" cy="2158560"/>
          </a:xfrm>
          <a:prstGeom prst="rect">
            <a:avLst/>
          </a:prstGeom>
        </p:spPr>
        <p:txBody>
          <a:bodyPr lIns="0" tIns="0" rIns="0" bIns="0">
            <a:normAutofit/>
          </a:bodyPr>
          <a:lstStyle/>
          <a:p>
            <a:pPr lvl="0"/>
            <a:r>
              <a:rPr lang="en-US"/>
              <a:t>Click to edit Master text styles</a:t>
            </a:r>
          </a:p>
        </p:txBody>
      </p:sp>
      <p:sp>
        <p:nvSpPr>
          <p:cNvPr id="69" name="PlaceHolder 3"/>
          <p:cNvSpPr>
            <a:spLocks noGrp="1"/>
          </p:cNvSpPr>
          <p:nvPr>
            <p:ph type="body"/>
          </p:nvPr>
        </p:nvSpPr>
        <p:spPr>
          <a:xfrm>
            <a:off x="6232320" y="1600200"/>
            <a:ext cx="5354400" cy="4525920"/>
          </a:xfrm>
          <a:prstGeom prst="rect">
            <a:avLst/>
          </a:prstGeom>
        </p:spPr>
        <p:txBody>
          <a:bodyPr lIns="0" tIns="0" rIns="0" bIns="0">
            <a:normAutofit/>
          </a:bodyPr>
          <a:lstStyle/>
          <a:p>
            <a:pPr lvl="0"/>
            <a:r>
              <a:rPr lang="en-US"/>
              <a:t>Click to edit Master text styles</a:t>
            </a:r>
          </a:p>
        </p:txBody>
      </p:sp>
      <p:sp>
        <p:nvSpPr>
          <p:cNvPr id="70" name="PlaceHolder 4"/>
          <p:cNvSpPr>
            <a:spLocks noGrp="1"/>
          </p:cNvSpPr>
          <p:nvPr>
            <p:ph type="body"/>
          </p:nvPr>
        </p:nvSpPr>
        <p:spPr>
          <a:xfrm>
            <a:off x="609600" y="3964320"/>
            <a:ext cx="5354400" cy="2158560"/>
          </a:xfrm>
          <a:prstGeom prst="rect">
            <a:avLst/>
          </a:prstGeom>
        </p:spPr>
        <p:txBody>
          <a:bodyPr lIns="0" tIns="0" rIns="0" bIns="0">
            <a:normAutofit/>
          </a:bodyPr>
          <a:lstStyle/>
          <a:p>
            <a:pPr lvl="0"/>
            <a:r>
              <a:rPr lang="en-US"/>
              <a:t>Click to edit Master text styles</a:t>
            </a:r>
          </a:p>
        </p:txBody>
      </p:sp>
    </p:spTree>
    <p:extLst>
      <p:ext uri="{BB962C8B-B14F-4D97-AF65-F5344CB8AC3E}">
        <p14:creationId xmlns:p14="http://schemas.microsoft.com/office/powerpoint/2010/main" val="42662634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527520" y="274680"/>
            <a:ext cx="8160480" cy="849960"/>
          </a:xfrm>
          <a:prstGeom prst="rect">
            <a:avLst/>
          </a:prstGeom>
        </p:spPr>
        <p:txBody>
          <a:bodyPr lIns="0" tIns="0" rIns="0" bIns="0"/>
          <a:lstStyle/>
          <a:p>
            <a:r>
              <a:rPr lang="en-US"/>
              <a:t>Click to edit Master title style</a:t>
            </a:r>
            <a:endParaRPr lang="en-IN"/>
          </a:p>
        </p:txBody>
      </p:sp>
      <p:sp>
        <p:nvSpPr>
          <p:cNvPr id="72" name="PlaceHolder 2"/>
          <p:cNvSpPr>
            <a:spLocks noGrp="1"/>
          </p:cNvSpPr>
          <p:nvPr>
            <p:ph type="body"/>
          </p:nvPr>
        </p:nvSpPr>
        <p:spPr>
          <a:xfrm>
            <a:off x="609600" y="1600200"/>
            <a:ext cx="5354400" cy="4525920"/>
          </a:xfrm>
          <a:prstGeom prst="rect">
            <a:avLst/>
          </a:prstGeom>
        </p:spPr>
        <p:txBody>
          <a:bodyPr lIns="0" tIns="0" rIns="0" bIns="0">
            <a:normAutofit/>
          </a:bodyPr>
          <a:lstStyle/>
          <a:p>
            <a:pPr lvl="0"/>
            <a:r>
              <a:rPr lang="en-US"/>
              <a:t>Click to edit Master text styles</a:t>
            </a:r>
          </a:p>
        </p:txBody>
      </p:sp>
      <p:sp>
        <p:nvSpPr>
          <p:cNvPr id="73" name="PlaceHolder 3"/>
          <p:cNvSpPr>
            <a:spLocks noGrp="1"/>
          </p:cNvSpPr>
          <p:nvPr>
            <p:ph type="body"/>
          </p:nvPr>
        </p:nvSpPr>
        <p:spPr>
          <a:xfrm>
            <a:off x="6232320" y="1600200"/>
            <a:ext cx="5354400" cy="2158560"/>
          </a:xfrm>
          <a:prstGeom prst="rect">
            <a:avLst/>
          </a:prstGeom>
        </p:spPr>
        <p:txBody>
          <a:bodyPr lIns="0" tIns="0" rIns="0" bIns="0">
            <a:normAutofit/>
          </a:bodyPr>
          <a:lstStyle/>
          <a:p>
            <a:pPr lvl="0"/>
            <a:r>
              <a:rPr lang="en-US"/>
              <a:t>Click to edit Master text styles</a:t>
            </a:r>
          </a:p>
        </p:txBody>
      </p:sp>
      <p:sp>
        <p:nvSpPr>
          <p:cNvPr id="74" name="PlaceHolder 4"/>
          <p:cNvSpPr>
            <a:spLocks noGrp="1"/>
          </p:cNvSpPr>
          <p:nvPr>
            <p:ph type="body"/>
          </p:nvPr>
        </p:nvSpPr>
        <p:spPr>
          <a:xfrm>
            <a:off x="6232320" y="3964320"/>
            <a:ext cx="5354400" cy="2158560"/>
          </a:xfrm>
          <a:prstGeom prst="rect">
            <a:avLst/>
          </a:prstGeom>
        </p:spPr>
        <p:txBody>
          <a:bodyPr lIns="0" tIns="0" rIns="0" bIns="0">
            <a:normAutofit/>
          </a:bodyPr>
          <a:lstStyle/>
          <a:p>
            <a:pPr lvl="0"/>
            <a:r>
              <a:rPr lang="en-US"/>
              <a:t>Click to edit Master text styles</a:t>
            </a:r>
          </a:p>
        </p:txBody>
      </p:sp>
    </p:spTree>
    <p:extLst>
      <p:ext uri="{BB962C8B-B14F-4D97-AF65-F5344CB8AC3E}">
        <p14:creationId xmlns:p14="http://schemas.microsoft.com/office/powerpoint/2010/main" val="10752739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527520" y="274680"/>
            <a:ext cx="8160480" cy="849960"/>
          </a:xfrm>
          <a:prstGeom prst="rect">
            <a:avLst/>
          </a:prstGeom>
        </p:spPr>
        <p:txBody>
          <a:bodyPr lIns="0" tIns="0" rIns="0" bIns="0"/>
          <a:lstStyle/>
          <a:p>
            <a:r>
              <a:rPr lang="en-US"/>
              <a:t>Click to edit Master title style</a:t>
            </a:r>
            <a:endParaRPr lang="en-IN"/>
          </a:p>
        </p:txBody>
      </p:sp>
      <p:sp>
        <p:nvSpPr>
          <p:cNvPr id="76" name="PlaceHolder 2"/>
          <p:cNvSpPr>
            <a:spLocks noGrp="1"/>
          </p:cNvSpPr>
          <p:nvPr>
            <p:ph type="body"/>
          </p:nvPr>
        </p:nvSpPr>
        <p:spPr>
          <a:xfrm>
            <a:off x="609600" y="1600200"/>
            <a:ext cx="5354400" cy="2158560"/>
          </a:xfrm>
          <a:prstGeom prst="rect">
            <a:avLst/>
          </a:prstGeom>
        </p:spPr>
        <p:txBody>
          <a:bodyPr lIns="0" tIns="0" rIns="0" bIns="0">
            <a:normAutofit/>
          </a:bodyPr>
          <a:lstStyle/>
          <a:p>
            <a:pPr lvl="0"/>
            <a:r>
              <a:rPr lang="en-US"/>
              <a:t>Click to edit Master text styles</a:t>
            </a:r>
          </a:p>
        </p:txBody>
      </p:sp>
      <p:sp>
        <p:nvSpPr>
          <p:cNvPr id="77" name="PlaceHolder 3"/>
          <p:cNvSpPr>
            <a:spLocks noGrp="1"/>
          </p:cNvSpPr>
          <p:nvPr>
            <p:ph type="body"/>
          </p:nvPr>
        </p:nvSpPr>
        <p:spPr>
          <a:xfrm>
            <a:off x="6232320" y="1600200"/>
            <a:ext cx="5354400" cy="2158560"/>
          </a:xfrm>
          <a:prstGeom prst="rect">
            <a:avLst/>
          </a:prstGeom>
        </p:spPr>
        <p:txBody>
          <a:bodyPr lIns="0" tIns="0" rIns="0" bIns="0">
            <a:normAutofit/>
          </a:bodyPr>
          <a:lstStyle/>
          <a:p>
            <a:pPr lvl="0"/>
            <a:r>
              <a:rPr lang="en-US"/>
              <a:t>Click to edit Master text styles</a:t>
            </a:r>
          </a:p>
        </p:txBody>
      </p:sp>
      <p:sp>
        <p:nvSpPr>
          <p:cNvPr id="78" name="PlaceHolder 4"/>
          <p:cNvSpPr>
            <a:spLocks noGrp="1"/>
          </p:cNvSpPr>
          <p:nvPr>
            <p:ph type="body"/>
          </p:nvPr>
        </p:nvSpPr>
        <p:spPr>
          <a:xfrm>
            <a:off x="609600" y="3964320"/>
            <a:ext cx="10972320" cy="2158560"/>
          </a:xfrm>
          <a:prstGeom prst="rect">
            <a:avLst/>
          </a:prstGeom>
        </p:spPr>
        <p:txBody>
          <a:bodyPr lIns="0" tIns="0" rIns="0" bIns="0">
            <a:normAutofit/>
          </a:bodyPr>
          <a:lstStyle/>
          <a:p>
            <a:pPr lvl="0"/>
            <a:r>
              <a:rPr lang="en-US"/>
              <a:t>Click to edit Master text styles</a:t>
            </a:r>
          </a:p>
        </p:txBody>
      </p:sp>
    </p:spTree>
    <p:extLst>
      <p:ext uri="{BB962C8B-B14F-4D97-AF65-F5344CB8AC3E}">
        <p14:creationId xmlns:p14="http://schemas.microsoft.com/office/powerpoint/2010/main" val="21347811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527520" y="274680"/>
            <a:ext cx="8160480" cy="849960"/>
          </a:xfrm>
          <a:prstGeom prst="rect">
            <a:avLst/>
          </a:prstGeom>
        </p:spPr>
        <p:txBody>
          <a:bodyPr lIns="0" tIns="0" rIns="0" bIns="0"/>
          <a:lstStyle/>
          <a:p>
            <a:r>
              <a:rPr lang="en-US"/>
              <a:t>Click to edit Master title style</a:t>
            </a:r>
            <a:endParaRPr lang="en-IN"/>
          </a:p>
        </p:txBody>
      </p:sp>
      <p:sp>
        <p:nvSpPr>
          <p:cNvPr id="80" name="PlaceHolder 2"/>
          <p:cNvSpPr>
            <a:spLocks noGrp="1"/>
          </p:cNvSpPr>
          <p:nvPr>
            <p:ph type="body"/>
          </p:nvPr>
        </p:nvSpPr>
        <p:spPr>
          <a:xfrm>
            <a:off x="609600" y="1600200"/>
            <a:ext cx="10972320" cy="2158560"/>
          </a:xfrm>
          <a:prstGeom prst="rect">
            <a:avLst/>
          </a:prstGeom>
        </p:spPr>
        <p:txBody>
          <a:bodyPr lIns="0" tIns="0" rIns="0" bIns="0">
            <a:normAutofit/>
          </a:bodyPr>
          <a:lstStyle/>
          <a:p>
            <a:pPr lvl="0"/>
            <a:r>
              <a:rPr lang="en-US"/>
              <a:t>Click to edit Master text styles</a:t>
            </a:r>
          </a:p>
        </p:txBody>
      </p:sp>
      <p:sp>
        <p:nvSpPr>
          <p:cNvPr id="81" name="PlaceHolder 3"/>
          <p:cNvSpPr>
            <a:spLocks noGrp="1"/>
          </p:cNvSpPr>
          <p:nvPr>
            <p:ph type="body"/>
          </p:nvPr>
        </p:nvSpPr>
        <p:spPr>
          <a:xfrm>
            <a:off x="609600" y="3964320"/>
            <a:ext cx="10972320" cy="2158560"/>
          </a:xfrm>
          <a:prstGeom prst="rect">
            <a:avLst/>
          </a:prstGeom>
        </p:spPr>
        <p:txBody>
          <a:bodyPr lIns="0" tIns="0" rIns="0" bIns="0">
            <a:normAutofit/>
          </a:bodyPr>
          <a:lstStyle/>
          <a:p>
            <a:pPr lvl="0"/>
            <a:r>
              <a:rPr lang="en-US"/>
              <a:t>Click to edit Master text styles</a:t>
            </a:r>
          </a:p>
        </p:txBody>
      </p:sp>
    </p:spTree>
    <p:extLst>
      <p:ext uri="{BB962C8B-B14F-4D97-AF65-F5344CB8AC3E}">
        <p14:creationId xmlns:p14="http://schemas.microsoft.com/office/powerpoint/2010/main" val="14744295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527520" y="274680"/>
            <a:ext cx="8160480" cy="849960"/>
          </a:xfrm>
          <a:prstGeom prst="rect">
            <a:avLst/>
          </a:prstGeom>
        </p:spPr>
        <p:txBody>
          <a:bodyPr lIns="0" tIns="0" rIns="0" bIns="0"/>
          <a:lstStyle/>
          <a:p>
            <a:r>
              <a:rPr lang="en-US"/>
              <a:t>Click to edit Master title style</a:t>
            </a:r>
            <a:endParaRPr lang="en-IN"/>
          </a:p>
        </p:txBody>
      </p:sp>
      <p:sp>
        <p:nvSpPr>
          <p:cNvPr id="83" name="PlaceHolder 2"/>
          <p:cNvSpPr>
            <a:spLocks noGrp="1"/>
          </p:cNvSpPr>
          <p:nvPr>
            <p:ph type="body"/>
          </p:nvPr>
        </p:nvSpPr>
        <p:spPr>
          <a:xfrm>
            <a:off x="609600" y="1600200"/>
            <a:ext cx="5354400" cy="2158560"/>
          </a:xfrm>
          <a:prstGeom prst="rect">
            <a:avLst/>
          </a:prstGeom>
        </p:spPr>
        <p:txBody>
          <a:bodyPr lIns="0" tIns="0" rIns="0" bIns="0">
            <a:normAutofit/>
          </a:bodyPr>
          <a:lstStyle/>
          <a:p>
            <a:pPr lvl="0"/>
            <a:r>
              <a:rPr lang="en-US"/>
              <a:t>Click to edit Master text styles</a:t>
            </a:r>
          </a:p>
        </p:txBody>
      </p:sp>
      <p:sp>
        <p:nvSpPr>
          <p:cNvPr id="84" name="PlaceHolder 3"/>
          <p:cNvSpPr>
            <a:spLocks noGrp="1"/>
          </p:cNvSpPr>
          <p:nvPr>
            <p:ph type="body"/>
          </p:nvPr>
        </p:nvSpPr>
        <p:spPr>
          <a:xfrm>
            <a:off x="6232320" y="1600200"/>
            <a:ext cx="5354400" cy="2158560"/>
          </a:xfrm>
          <a:prstGeom prst="rect">
            <a:avLst/>
          </a:prstGeom>
        </p:spPr>
        <p:txBody>
          <a:bodyPr lIns="0" tIns="0" rIns="0" bIns="0">
            <a:normAutofit/>
          </a:bodyPr>
          <a:lstStyle/>
          <a:p>
            <a:pPr lvl="0"/>
            <a:r>
              <a:rPr lang="en-US"/>
              <a:t>Click to edit Master text styles</a:t>
            </a:r>
          </a:p>
        </p:txBody>
      </p:sp>
      <p:sp>
        <p:nvSpPr>
          <p:cNvPr id="85" name="PlaceHolder 4"/>
          <p:cNvSpPr>
            <a:spLocks noGrp="1"/>
          </p:cNvSpPr>
          <p:nvPr>
            <p:ph type="body"/>
          </p:nvPr>
        </p:nvSpPr>
        <p:spPr>
          <a:xfrm>
            <a:off x="609600" y="3964320"/>
            <a:ext cx="5354400" cy="2158560"/>
          </a:xfrm>
          <a:prstGeom prst="rect">
            <a:avLst/>
          </a:prstGeom>
        </p:spPr>
        <p:txBody>
          <a:bodyPr lIns="0" tIns="0" rIns="0" bIns="0">
            <a:normAutofit/>
          </a:bodyPr>
          <a:lstStyle/>
          <a:p>
            <a:pPr lvl="0"/>
            <a:r>
              <a:rPr lang="en-US"/>
              <a:t>Click to edit Master text styles</a:t>
            </a:r>
          </a:p>
        </p:txBody>
      </p:sp>
      <p:sp>
        <p:nvSpPr>
          <p:cNvPr id="86" name="PlaceHolder 5"/>
          <p:cNvSpPr>
            <a:spLocks noGrp="1"/>
          </p:cNvSpPr>
          <p:nvPr>
            <p:ph type="body"/>
          </p:nvPr>
        </p:nvSpPr>
        <p:spPr>
          <a:xfrm>
            <a:off x="6232320" y="3964320"/>
            <a:ext cx="5354400" cy="2158560"/>
          </a:xfrm>
          <a:prstGeom prst="rect">
            <a:avLst/>
          </a:prstGeom>
        </p:spPr>
        <p:txBody>
          <a:bodyPr lIns="0" tIns="0" rIns="0" bIns="0">
            <a:normAutofit/>
          </a:bodyPr>
          <a:lstStyle/>
          <a:p>
            <a:pPr lvl="0"/>
            <a:r>
              <a:rPr lang="en-US"/>
              <a:t>Click to edit Master text styles</a:t>
            </a:r>
          </a:p>
        </p:txBody>
      </p:sp>
    </p:spTree>
    <p:extLst>
      <p:ext uri="{BB962C8B-B14F-4D97-AF65-F5344CB8AC3E}">
        <p14:creationId xmlns:p14="http://schemas.microsoft.com/office/powerpoint/2010/main" val="36554506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527520" y="274680"/>
            <a:ext cx="8160480" cy="849960"/>
          </a:xfrm>
          <a:prstGeom prst="rect">
            <a:avLst/>
          </a:prstGeom>
        </p:spPr>
        <p:txBody>
          <a:bodyPr lIns="0" tIns="0" rIns="0" bIns="0"/>
          <a:lstStyle/>
          <a:p>
            <a:r>
              <a:rPr lang="en-US"/>
              <a:t>Click to edit Master title style</a:t>
            </a:r>
            <a:endParaRPr lang="en-IN"/>
          </a:p>
        </p:txBody>
      </p:sp>
      <p:sp>
        <p:nvSpPr>
          <p:cNvPr id="88" name="PlaceHolder 2"/>
          <p:cNvSpPr>
            <a:spLocks noGrp="1"/>
          </p:cNvSpPr>
          <p:nvPr>
            <p:ph type="body"/>
          </p:nvPr>
        </p:nvSpPr>
        <p:spPr>
          <a:xfrm>
            <a:off x="609600" y="1600200"/>
            <a:ext cx="3532800" cy="2158560"/>
          </a:xfrm>
          <a:prstGeom prst="rect">
            <a:avLst/>
          </a:prstGeom>
        </p:spPr>
        <p:txBody>
          <a:bodyPr lIns="0" tIns="0" rIns="0" bIns="0">
            <a:normAutofit/>
          </a:bodyPr>
          <a:lstStyle/>
          <a:p>
            <a:pPr lvl="0"/>
            <a:r>
              <a:rPr lang="en-US"/>
              <a:t>Click to edit Master text styles</a:t>
            </a:r>
          </a:p>
        </p:txBody>
      </p:sp>
      <p:sp>
        <p:nvSpPr>
          <p:cNvPr id="89" name="PlaceHolder 3"/>
          <p:cNvSpPr>
            <a:spLocks noGrp="1"/>
          </p:cNvSpPr>
          <p:nvPr>
            <p:ph type="body"/>
          </p:nvPr>
        </p:nvSpPr>
        <p:spPr>
          <a:xfrm>
            <a:off x="4319520" y="1600200"/>
            <a:ext cx="3532800" cy="2158560"/>
          </a:xfrm>
          <a:prstGeom prst="rect">
            <a:avLst/>
          </a:prstGeom>
        </p:spPr>
        <p:txBody>
          <a:bodyPr lIns="0" tIns="0" rIns="0" bIns="0">
            <a:normAutofit/>
          </a:bodyPr>
          <a:lstStyle/>
          <a:p>
            <a:pPr lvl="0"/>
            <a:r>
              <a:rPr lang="en-US"/>
              <a:t>Click to edit Master text styles</a:t>
            </a:r>
          </a:p>
        </p:txBody>
      </p:sp>
      <p:sp>
        <p:nvSpPr>
          <p:cNvPr id="90" name="PlaceHolder 4"/>
          <p:cNvSpPr>
            <a:spLocks noGrp="1"/>
          </p:cNvSpPr>
          <p:nvPr>
            <p:ph type="body"/>
          </p:nvPr>
        </p:nvSpPr>
        <p:spPr>
          <a:xfrm>
            <a:off x="8029440" y="1600200"/>
            <a:ext cx="3532800" cy="2158560"/>
          </a:xfrm>
          <a:prstGeom prst="rect">
            <a:avLst/>
          </a:prstGeom>
        </p:spPr>
        <p:txBody>
          <a:bodyPr lIns="0" tIns="0" rIns="0" bIns="0">
            <a:normAutofit/>
          </a:bodyPr>
          <a:lstStyle/>
          <a:p>
            <a:pPr lvl="0"/>
            <a:r>
              <a:rPr lang="en-US"/>
              <a:t>Click to edit Master text styles</a:t>
            </a:r>
          </a:p>
        </p:txBody>
      </p:sp>
      <p:sp>
        <p:nvSpPr>
          <p:cNvPr id="91" name="PlaceHolder 5"/>
          <p:cNvSpPr>
            <a:spLocks noGrp="1"/>
          </p:cNvSpPr>
          <p:nvPr>
            <p:ph type="body"/>
          </p:nvPr>
        </p:nvSpPr>
        <p:spPr>
          <a:xfrm>
            <a:off x="609600" y="3964320"/>
            <a:ext cx="3532800" cy="2158560"/>
          </a:xfrm>
          <a:prstGeom prst="rect">
            <a:avLst/>
          </a:prstGeom>
        </p:spPr>
        <p:txBody>
          <a:bodyPr lIns="0" tIns="0" rIns="0" bIns="0">
            <a:normAutofit/>
          </a:bodyPr>
          <a:lstStyle/>
          <a:p>
            <a:pPr lvl="0"/>
            <a:r>
              <a:rPr lang="en-US"/>
              <a:t>Click to edit Master text styles</a:t>
            </a:r>
          </a:p>
        </p:txBody>
      </p:sp>
      <p:sp>
        <p:nvSpPr>
          <p:cNvPr id="92" name="PlaceHolder 6"/>
          <p:cNvSpPr>
            <a:spLocks noGrp="1"/>
          </p:cNvSpPr>
          <p:nvPr>
            <p:ph type="body"/>
          </p:nvPr>
        </p:nvSpPr>
        <p:spPr>
          <a:xfrm>
            <a:off x="4319520" y="3964320"/>
            <a:ext cx="3532800" cy="2158560"/>
          </a:xfrm>
          <a:prstGeom prst="rect">
            <a:avLst/>
          </a:prstGeom>
        </p:spPr>
        <p:txBody>
          <a:bodyPr lIns="0" tIns="0" rIns="0" bIns="0">
            <a:normAutofit/>
          </a:bodyPr>
          <a:lstStyle/>
          <a:p>
            <a:pPr lvl="0"/>
            <a:r>
              <a:rPr lang="en-US"/>
              <a:t>Click to edit Master text styles</a:t>
            </a:r>
          </a:p>
        </p:txBody>
      </p:sp>
      <p:sp>
        <p:nvSpPr>
          <p:cNvPr id="93" name="PlaceHolder 7"/>
          <p:cNvSpPr>
            <a:spLocks noGrp="1"/>
          </p:cNvSpPr>
          <p:nvPr>
            <p:ph type="body"/>
          </p:nvPr>
        </p:nvSpPr>
        <p:spPr>
          <a:xfrm>
            <a:off x="8029440" y="3964320"/>
            <a:ext cx="3532800" cy="2158560"/>
          </a:xfrm>
          <a:prstGeom prst="rect">
            <a:avLst/>
          </a:prstGeom>
        </p:spPr>
        <p:txBody>
          <a:bodyPr lIns="0" tIns="0" rIns="0" bIns="0">
            <a:normAutofit/>
          </a:bodyPr>
          <a:lstStyle/>
          <a:p>
            <a:pPr lvl="0"/>
            <a:r>
              <a:rPr lang="en-US"/>
              <a:t>Click to edit Master text styles</a:t>
            </a:r>
          </a:p>
        </p:txBody>
      </p:sp>
    </p:spTree>
    <p:extLst>
      <p:ext uri="{BB962C8B-B14F-4D97-AF65-F5344CB8AC3E}">
        <p14:creationId xmlns:p14="http://schemas.microsoft.com/office/powerpoint/2010/main" val="26756825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rPr lang="en-US"/>
              <a:t>Click to edit Master title style</a:t>
            </a:r>
            <a:endParaRPr lang="en-US" dirty="0"/>
          </a:p>
        </p:txBody>
      </p:sp>
      <p:sp>
        <p:nvSpPr>
          <p:cNvPr id="8" name="Text Placeholder 2"/>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4">
            <a:extLst>
              <a:ext uri="{FF2B5EF4-FFF2-40B4-BE49-F238E27FC236}">
                <a16:creationId xmlns:a16="http://schemas.microsoft.com/office/drawing/2014/main" id="{CE6A4C39-C573-B711-1553-7C2C324081ED}"/>
              </a:ext>
            </a:extLst>
          </p:cNvPr>
          <p:cNvSpPr>
            <a:spLocks noGrp="1"/>
          </p:cNvSpPr>
          <p:nvPr>
            <p:ph type="ftr" sz="quarter" idx="10"/>
          </p:nvPr>
        </p:nvSpPr>
        <p:spPr>
          <a:xfrm>
            <a:off x="4038600" y="6356350"/>
            <a:ext cx="4114800" cy="365125"/>
          </a:xfrm>
          <a:prstGeom prst="rect">
            <a:avLst/>
          </a:prstGeom>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5ACD9695-1248-E934-2FA0-3276E7ACA235}"/>
              </a:ext>
            </a:extLst>
          </p:cNvPr>
          <p:cNvSpPr>
            <a:spLocks noGrp="1"/>
          </p:cNvSpPr>
          <p:nvPr>
            <p:ph type="sldNum" sz="quarter" idx="11"/>
          </p:nvPr>
        </p:nvSpPr>
        <p:spPr/>
        <p:txBody>
          <a:bodyPr/>
          <a:lstStyle>
            <a:lvl1pPr>
              <a:defRPr/>
            </a:lvl1pPr>
          </a:lstStyle>
          <a:p>
            <a:pPr>
              <a:defRPr/>
            </a:pPr>
            <a:fld id="{A28B7109-14DE-4BEB-9D01-4D80D405A44E}" type="slidenum">
              <a:rPr lang="en-US"/>
              <a:pPr>
                <a:defRPr/>
              </a:pPr>
              <a:t>‹#›</a:t>
            </a:fld>
            <a:endParaRPr lang="en-US"/>
          </a:p>
        </p:txBody>
      </p:sp>
    </p:spTree>
    <p:extLst>
      <p:ext uri="{BB962C8B-B14F-4D97-AF65-F5344CB8AC3E}">
        <p14:creationId xmlns:p14="http://schemas.microsoft.com/office/powerpoint/2010/main" val="20279387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Content" type="obj">
  <p:cSld name="1_Title, Content">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527521" y="102639"/>
            <a:ext cx="8160480" cy="630495"/>
          </a:xfrm>
          <a:prstGeom prst="rect">
            <a:avLst/>
          </a:prstGeom>
          <a:noFill/>
          <a:ln>
            <a:noFill/>
          </a:ln>
        </p:spPr>
        <p:txBody>
          <a:bodyPr spcFirstLastPara="1" lIns="0" tIns="0" rIns="0" bIns="0"/>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87" name="Google Shape;87;p17"/>
          <p:cNvSpPr txBox="1">
            <a:spLocks noGrp="1"/>
          </p:cNvSpPr>
          <p:nvPr>
            <p:ph type="body" idx="1"/>
          </p:nvPr>
        </p:nvSpPr>
        <p:spPr>
          <a:xfrm>
            <a:off x="609600" y="1041050"/>
            <a:ext cx="10972320" cy="5085071"/>
          </a:xfrm>
          <a:prstGeom prst="rect">
            <a:avLst/>
          </a:prstGeom>
          <a:noFill/>
          <a:ln>
            <a:noFill/>
          </a:ln>
        </p:spPr>
        <p:txBody>
          <a:bodyPr spcFirstLastPara="1" wrap="square" lIns="0" tIns="0" rIns="0" bIns="0" anchor="t" anchorCtr="0"/>
          <a:lstStyle>
            <a:lvl1pPr marL="342949" lvl="0" indent="-171474">
              <a:spcBef>
                <a:spcPts val="0"/>
              </a:spcBef>
              <a:spcAft>
                <a:spcPts val="0"/>
              </a:spcAft>
              <a:buSzPts val="1400"/>
              <a:buNone/>
              <a:defRPr/>
            </a:lvl1pPr>
            <a:lvl2pPr marL="685899" lvl="1" indent="-171474">
              <a:spcBef>
                <a:spcPts val="0"/>
              </a:spcBef>
              <a:spcAft>
                <a:spcPts val="0"/>
              </a:spcAft>
              <a:buSzPts val="1400"/>
              <a:buNone/>
              <a:defRPr/>
            </a:lvl2pPr>
            <a:lvl3pPr marL="1028848" lvl="2" indent="-171474">
              <a:spcBef>
                <a:spcPts val="0"/>
              </a:spcBef>
              <a:spcAft>
                <a:spcPts val="0"/>
              </a:spcAft>
              <a:buSzPts val="1400"/>
              <a:buNone/>
              <a:defRPr/>
            </a:lvl3pPr>
            <a:lvl4pPr marL="1371797" lvl="3" indent="-171474">
              <a:spcBef>
                <a:spcPts val="0"/>
              </a:spcBef>
              <a:spcAft>
                <a:spcPts val="0"/>
              </a:spcAft>
              <a:buSzPts val="1400"/>
              <a:buNone/>
              <a:defRPr/>
            </a:lvl4pPr>
            <a:lvl5pPr marL="1714746" lvl="4" indent="-171474">
              <a:spcBef>
                <a:spcPts val="0"/>
              </a:spcBef>
              <a:spcAft>
                <a:spcPts val="0"/>
              </a:spcAft>
              <a:buSzPts val="1400"/>
              <a:buNone/>
              <a:defRPr/>
            </a:lvl5pPr>
            <a:lvl6pPr marL="2057695" lvl="5" indent="-171474">
              <a:spcBef>
                <a:spcPts val="0"/>
              </a:spcBef>
              <a:spcAft>
                <a:spcPts val="0"/>
              </a:spcAft>
              <a:buSzPts val="1400"/>
              <a:buNone/>
              <a:defRPr/>
            </a:lvl6pPr>
            <a:lvl7pPr marL="2400644" lvl="6" indent="-171474">
              <a:spcBef>
                <a:spcPts val="0"/>
              </a:spcBef>
              <a:spcAft>
                <a:spcPts val="0"/>
              </a:spcAft>
              <a:buSzPts val="1400"/>
              <a:buNone/>
              <a:defRPr/>
            </a:lvl7pPr>
            <a:lvl8pPr marL="2743593" lvl="7" indent="-171474">
              <a:spcBef>
                <a:spcPts val="0"/>
              </a:spcBef>
              <a:spcAft>
                <a:spcPts val="0"/>
              </a:spcAft>
              <a:buSzPts val="1400"/>
              <a:buNone/>
              <a:defRPr/>
            </a:lvl8pPr>
            <a:lvl9pPr marL="3086543" lvl="8" indent="-171474">
              <a:spcBef>
                <a:spcPts val="0"/>
              </a:spcBef>
              <a:spcAft>
                <a:spcPts val="0"/>
              </a:spcAft>
              <a:buSzPts val="1400"/>
              <a:buNone/>
              <a:defRPr/>
            </a:lvl9pPr>
          </a:lstStyle>
          <a:p>
            <a:pPr lvl="0"/>
            <a:r>
              <a:rPr lang="en-US"/>
              <a:t>Click to edit Master text styles</a:t>
            </a:r>
          </a:p>
        </p:txBody>
      </p:sp>
    </p:spTree>
    <p:extLst>
      <p:ext uri="{BB962C8B-B14F-4D97-AF65-F5344CB8AC3E}">
        <p14:creationId xmlns:p14="http://schemas.microsoft.com/office/powerpoint/2010/main" val="24940935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8"/>
        <p:cNvGrpSpPr/>
        <p:nvPr/>
      </p:nvGrpSpPr>
      <p:grpSpPr>
        <a:xfrm>
          <a:off x="0" y="0"/>
          <a:ext cx="0" cy="0"/>
          <a:chOff x="0" y="0"/>
          <a:chExt cx="0" cy="0"/>
        </a:xfrm>
      </p:grpSpPr>
      <p:pic>
        <p:nvPicPr>
          <p:cNvPr id="2" name="Google Shape;9;p6">
            <a:extLst>
              <a:ext uri="{FF2B5EF4-FFF2-40B4-BE49-F238E27FC236}">
                <a16:creationId xmlns:a16="http://schemas.microsoft.com/office/drawing/2014/main" id="{80FAB2DE-7E5F-D7CC-E77D-9CE70D89B303}"/>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t="3185" b="1180"/>
          <a:stretch>
            <a:fillRect/>
          </a:stretch>
        </p:blipFill>
        <p:spPr bwMode="auto">
          <a:xfrm>
            <a:off x="0" y="0"/>
            <a:ext cx="1219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 name="Google Shape;10;p6">
            <a:extLst>
              <a:ext uri="{FF2B5EF4-FFF2-40B4-BE49-F238E27FC236}">
                <a16:creationId xmlns:a16="http://schemas.microsoft.com/office/drawing/2014/main" id="{C23A355C-C249-585D-9A3B-93D81A6BFD5F}"/>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oogle Shape;11;p6">
            <a:extLst>
              <a:ext uri="{FF2B5EF4-FFF2-40B4-BE49-F238E27FC236}">
                <a16:creationId xmlns:a16="http://schemas.microsoft.com/office/drawing/2014/main" id="{A4FA5297-D461-3440-3461-D498438F8986}"/>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2551113"/>
            <a:ext cx="9678988" cy="179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oogle Shape;12;p6">
            <a:extLst>
              <a:ext uri="{FF2B5EF4-FFF2-40B4-BE49-F238E27FC236}">
                <a16:creationId xmlns:a16="http://schemas.microsoft.com/office/drawing/2014/main" id="{07ED1467-4CA5-F4CD-1F0B-92F7D15E332C}"/>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47675"/>
            <a:ext cx="10744200" cy="805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oogle Shape;15;p6">
            <a:extLst>
              <a:ext uri="{FF2B5EF4-FFF2-40B4-BE49-F238E27FC236}">
                <a16:creationId xmlns:a16="http://schemas.microsoft.com/office/drawing/2014/main" id="{D4F921A2-4E0C-ABEA-C302-1566D907606E}"/>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23288" y="896938"/>
            <a:ext cx="3097212" cy="108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oogle Shape;16;p6">
            <a:extLst>
              <a:ext uri="{FF2B5EF4-FFF2-40B4-BE49-F238E27FC236}">
                <a16:creationId xmlns:a16="http://schemas.microsoft.com/office/drawing/2014/main" id="{495643C8-83C1-40F9-7C28-ACC4F89BA9A5}"/>
              </a:ext>
            </a:extLst>
          </p:cNvPr>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77038" y="4800600"/>
            <a:ext cx="5124450" cy="2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Google Shape;13;p6"/>
          <p:cNvSpPr txBox="1">
            <a:spLocks noGrp="1"/>
          </p:cNvSpPr>
          <p:nvPr>
            <p:ph type="ctrTitle"/>
          </p:nvPr>
        </p:nvSpPr>
        <p:spPr>
          <a:xfrm>
            <a:off x="4572002" y="2549771"/>
            <a:ext cx="7330831" cy="1600725"/>
          </a:xfrm>
          <a:prstGeom prst="rect">
            <a:avLst/>
          </a:prstGeom>
          <a:noFill/>
          <a:ln>
            <a:noFill/>
          </a:ln>
        </p:spPr>
        <p:txBody>
          <a:bodyPr spcFirstLastPara="1" lIns="91425" tIns="45700" rIns="91425" bIns="45700">
            <a:normAutofit/>
          </a:bodyPr>
          <a:lstStyle>
            <a:lvl1pPr lvl="0" algn="r">
              <a:lnSpc>
                <a:spcPct val="90000"/>
              </a:lnSpc>
              <a:spcBef>
                <a:spcPts val="0"/>
              </a:spcBef>
              <a:spcAft>
                <a:spcPts val="0"/>
              </a:spcAft>
              <a:buClr>
                <a:schemeClr val="lt1"/>
              </a:buClr>
              <a:buSzPts val="32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14" name="Google Shape;14;p6"/>
          <p:cNvSpPr txBox="1">
            <a:spLocks noGrp="1"/>
          </p:cNvSpPr>
          <p:nvPr>
            <p:ph type="subTitle" idx="1"/>
          </p:nvPr>
        </p:nvSpPr>
        <p:spPr>
          <a:xfrm>
            <a:off x="5908431" y="4452632"/>
            <a:ext cx="5994400" cy="343327"/>
          </a:xfrm>
          <a:prstGeom prst="rect">
            <a:avLst/>
          </a:prstGeom>
          <a:noFill/>
          <a:ln>
            <a:noFill/>
          </a:ln>
        </p:spPr>
        <p:txBody>
          <a:bodyPr spcFirstLastPara="1" lIns="91425" tIns="45700" rIns="91425" bIns="45700" anchor="ctr">
            <a:normAutofit/>
          </a:bodyPr>
          <a:lstStyle>
            <a:lvl1pPr lvl="0" algn="r">
              <a:lnSpc>
                <a:spcPct val="90000"/>
              </a:lnSpc>
              <a:spcBef>
                <a:spcPts val="750"/>
              </a:spcBef>
              <a:spcAft>
                <a:spcPts val="0"/>
              </a:spcAft>
              <a:buClr>
                <a:srgbClr val="1C1573"/>
              </a:buClr>
              <a:buSzPts val="1700"/>
              <a:buNone/>
              <a:defRPr sz="1275" b="1">
                <a:solidFill>
                  <a:srgbClr val="1C1573"/>
                </a:solidFill>
                <a:latin typeface="Helvetica Neue"/>
                <a:ea typeface="Helvetica Neue"/>
                <a:cs typeface="Helvetica Neue"/>
                <a:sym typeface="Helvetica Neue"/>
              </a:defRPr>
            </a:lvl1pPr>
            <a:lvl2pPr lvl="1" algn="ctr">
              <a:lnSpc>
                <a:spcPct val="90000"/>
              </a:lnSpc>
              <a:spcBef>
                <a:spcPts val="375"/>
              </a:spcBef>
              <a:spcAft>
                <a:spcPts val="0"/>
              </a:spcAft>
              <a:buClr>
                <a:schemeClr val="dk1"/>
              </a:buClr>
              <a:buSzPts val="1500"/>
              <a:buNone/>
              <a:defRPr sz="1125"/>
            </a:lvl2pPr>
            <a:lvl3pPr lvl="2" algn="ctr">
              <a:lnSpc>
                <a:spcPct val="90000"/>
              </a:lnSpc>
              <a:spcBef>
                <a:spcPts val="375"/>
              </a:spcBef>
              <a:spcAft>
                <a:spcPts val="0"/>
              </a:spcAft>
              <a:buClr>
                <a:schemeClr val="dk1"/>
              </a:buClr>
              <a:buSzPts val="1350"/>
              <a:buNone/>
              <a:defRPr sz="1013"/>
            </a:lvl3pPr>
            <a:lvl4pPr lvl="3" algn="ctr">
              <a:lnSpc>
                <a:spcPct val="90000"/>
              </a:lnSpc>
              <a:spcBef>
                <a:spcPts val="375"/>
              </a:spcBef>
              <a:spcAft>
                <a:spcPts val="0"/>
              </a:spcAft>
              <a:buClr>
                <a:schemeClr val="dk1"/>
              </a:buClr>
              <a:buSzPts val="1200"/>
              <a:buNone/>
              <a:defRPr sz="900"/>
            </a:lvl4pPr>
            <a:lvl5pPr lvl="4" algn="ctr">
              <a:lnSpc>
                <a:spcPct val="90000"/>
              </a:lnSpc>
              <a:spcBef>
                <a:spcPts val="375"/>
              </a:spcBef>
              <a:spcAft>
                <a:spcPts val="0"/>
              </a:spcAft>
              <a:buClr>
                <a:schemeClr val="dk1"/>
              </a:buClr>
              <a:buSzPts val="1200"/>
              <a:buNone/>
              <a:defRPr sz="900"/>
            </a:lvl5pPr>
            <a:lvl6pPr lvl="5" algn="ctr">
              <a:lnSpc>
                <a:spcPct val="90000"/>
              </a:lnSpc>
              <a:spcBef>
                <a:spcPts val="375"/>
              </a:spcBef>
              <a:spcAft>
                <a:spcPts val="0"/>
              </a:spcAft>
              <a:buClr>
                <a:schemeClr val="dk1"/>
              </a:buClr>
              <a:buSzPts val="1200"/>
              <a:buNone/>
              <a:defRPr sz="900"/>
            </a:lvl6pPr>
            <a:lvl7pPr lvl="6" algn="ctr">
              <a:lnSpc>
                <a:spcPct val="90000"/>
              </a:lnSpc>
              <a:spcBef>
                <a:spcPts val="375"/>
              </a:spcBef>
              <a:spcAft>
                <a:spcPts val="0"/>
              </a:spcAft>
              <a:buClr>
                <a:schemeClr val="dk1"/>
              </a:buClr>
              <a:buSzPts val="1200"/>
              <a:buNone/>
              <a:defRPr sz="900"/>
            </a:lvl7pPr>
            <a:lvl8pPr lvl="7" algn="ctr">
              <a:lnSpc>
                <a:spcPct val="90000"/>
              </a:lnSpc>
              <a:spcBef>
                <a:spcPts val="375"/>
              </a:spcBef>
              <a:spcAft>
                <a:spcPts val="0"/>
              </a:spcAft>
              <a:buClr>
                <a:schemeClr val="dk1"/>
              </a:buClr>
              <a:buSzPts val="1200"/>
              <a:buNone/>
              <a:defRPr sz="900"/>
            </a:lvl8pPr>
            <a:lvl9pPr lvl="8" algn="ctr">
              <a:lnSpc>
                <a:spcPct val="90000"/>
              </a:lnSpc>
              <a:spcBef>
                <a:spcPts val="375"/>
              </a:spcBef>
              <a:spcAft>
                <a:spcPts val="0"/>
              </a:spcAft>
              <a:buClr>
                <a:schemeClr val="dk1"/>
              </a:buClr>
              <a:buSzPts val="1200"/>
              <a:buNone/>
              <a:defRPr sz="900"/>
            </a:lvl9pPr>
          </a:lstStyle>
          <a:p>
            <a:r>
              <a:rPr lang="en-US"/>
              <a:t>Click to edit Master subtitle style</a:t>
            </a:r>
            <a:endParaRPr/>
          </a:p>
        </p:txBody>
      </p:sp>
      <p:sp>
        <p:nvSpPr>
          <p:cNvPr id="17" name="Google Shape;17;p6"/>
          <p:cNvSpPr txBox="1">
            <a:spLocks noGrp="1"/>
          </p:cNvSpPr>
          <p:nvPr>
            <p:ph type="body" idx="2"/>
          </p:nvPr>
        </p:nvSpPr>
        <p:spPr>
          <a:xfrm>
            <a:off x="5189413" y="4826979"/>
            <a:ext cx="6713419" cy="1108563"/>
          </a:xfrm>
          <a:prstGeom prst="rect">
            <a:avLst/>
          </a:prstGeom>
          <a:noFill/>
          <a:ln>
            <a:noFill/>
          </a:ln>
        </p:spPr>
        <p:txBody>
          <a:bodyPr spcFirstLastPara="1" lIns="91425" tIns="45700" rIns="91425" bIns="45700">
            <a:normAutofit/>
          </a:bodyPr>
          <a:lstStyle>
            <a:lvl1pPr marL="342900" lvl="0" indent="-171450" algn="r">
              <a:lnSpc>
                <a:spcPct val="90000"/>
              </a:lnSpc>
              <a:spcBef>
                <a:spcPts val="0"/>
              </a:spcBef>
              <a:spcAft>
                <a:spcPts val="0"/>
              </a:spcAft>
              <a:buClr>
                <a:srgbClr val="1C1573"/>
              </a:buClr>
              <a:buSzPts val="1700"/>
              <a:buNone/>
              <a:defRPr sz="1275">
                <a:solidFill>
                  <a:srgbClr val="1C1573"/>
                </a:solidFill>
                <a:latin typeface="Helvetica Neue"/>
                <a:ea typeface="Helvetica Neue"/>
                <a:cs typeface="Helvetica Neue"/>
                <a:sym typeface="Helvetica Neue"/>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pPr lvl="0"/>
            <a:r>
              <a:rPr lang="en-US"/>
              <a:t>Click to edit Master text styles</a:t>
            </a:r>
          </a:p>
        </p:txBody>
      </p:sp>
    </p:spTree>
    <p:extLst>
      <p:ext uri="{BB962C8B-B14F-4D97-AF65-F5344CB8AC3E}">
        <p14:creationId xmlns:p14="http://schemas.microsoft.com/office/powerpoint/2010/main" val="1598988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200"/>
                                        <p:tgtEl>
                                          <p:spTgt spid="3"/>
                                        </p:tgtEl>
                                      </p:cBhvr>
                                    </p:animEffect>
                                  </p:childTnLst>
                                </p:cTn>
                              </p:par>
                            </p:childTnLst>
                          </p:cTn>
                        </p:par>
                        <p:par>
                          <p:cTn id="8" fill="hold">
                            <p:stCondLst>
                              <p:cond delay="12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300"/>
                                        <p:tgtEl>
                                          <p:spTgt spid="5"/>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4DC539-A988-4E18-B0A6-EC119262E663}" type="datetimeFigureOut">
              <a:rPr lang="en-IN" smtClean="0"/>
              <a:t>17-09-2025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AF801D-8B73-43CD-A7E5-E33B018E3C8A}" type="slidenum">
              <a:rPr lang="en-IN" smtClean="0"/>
              <a:t>‹#›</a:t>
            </a:fld>
            <a:endParaRPr lang="en-IN"/>
          </a:p>
        </p:txBody>
      </p:sp>
    </p:spTree>
    <p:extLst>
      <p:ext uri="{BB962C8B-B14F-4D97-AF65-F5344CB8AC3E}">
        <p14:creationId xmlns:p14="http://schemas.microsoft.com/office/powerpoint/2010/main" val="34356668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1_Section Header">
    <p:spTree>
      <p:nvGrpSpPr>
        <p:cNvPr id="1" name=""/>
        <p:cNvGrpSpPr/>
        <p:nvPr/>
      </p:nvGrpSpPr>
      <p:grpSpPr>
        <a:xfrm>
          <a:off x="0" y="0"/>
          <a:ext cx="0" cy="0"/>
          <a:chOff x="0" y="0"/>
          <a:chExt cx="0" cy="0"/>
        </a:xfrm>
      </p:grpSpPr>
      <p:pic>
        <p:nvPicPr>
          <p:cNvPr id="2" name="Picture 2" descr="\\Server\D\jyoti\FI023_BITS_v1\styleguide img\IMG_5627_b.jpg">
            <a:extLst>
              <a:ext uri="{FF2B5EF4-FFF2-40B4-BE49-F238E27FC236}">
                <a16:creationId xmlns:a16="http://schemas.microsoft.com/office/drawing/2014/main" id="{84E56B0A-7D1D-616C-3F93-37D73B7FBF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73F92DD0-C4C8-3174-A12F-B9C0B7431995}"/>
              </a:ext>
            </a:extLst>
          </p:cNvPr>
          <p:cNvSpPr/>
          <p:nvPr/>
        </p:nvSpPr>
        <p:spPr>
          <a:xfrm>
            <a:off x="0" y="4281488"/>
            <a:ext cx="12192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4" name="Picture 3" descr="Picture 7.png">
            <a:extLst>
              <a:ext uri="{FF2B5EF4-FFF2-40B4-BE49-F238E27FC236}">
                <a16:creationId xmlns:a16="http://schemas.microsoft.com/office/drawing/2014/main" id="{DC1B5749-1E70-445B-A4FE-A28D7A18DD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923" b="5336"/>
          <a:stretch>
            <a:fillRect/>
          </a:stretch>
        </p:blipFill>
        <p:spPr bwMode="auto">
          <a:xfrm>
            <a:off x="9267825" y="0"/>
            <a:ext cx="292417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92374839-3707-A47E-D44F-2D0702B9111A}"/>
              </a:ext>
            </a:extLst>
          </p:cNvPr>
          <p:cNvSpPr/>
          <p:nvPr/>
        </p:nvSpPr>
        <p:spPr>
          <a:xfrm>
            <a:off x="3843338"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ectangle 5">
            <a:extLst>
              <a:ext uri="{FF2B5EF4-FFF2-40B4-BE49-F238E27FC236}">
                <a16:creationId xmlns:a16="http://schemas.microsoft.com/office/drawing/2014/main" id="{FA0EC2DB-42F6-4BCE-633F-5B78D4B33209}"/>
              </a:ext>
            </a:extLst>
          </p:cNvPr>
          <p:cNvSpPr/>
          <p:nvPr/>
        </p:nvSpPr>
        <p:spPr>
          <a:xfrm>
            <a:off x="-17463" y="6775450"/>
            <a:ext cx="3860801"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a:extLst>
              <a:ext uri="{FF2B5EF4-FFF2-40B4-BE49-F238E27FC236}">
                <a16:creationId xmlns:a16="http://schemas.microsoft.com/office/drawing/2014/main" id="{EDC9EC6E-7031-24EF-B4D1-0FC05D7376BC}"/>
              </a:ext>
            </a:extLst>
          </p:cNvPr>
          <p:cNvSpPr/>
          <p:nvPr/>
        </p:nvSpPr>
        <p:spPr>
          <a:xfrm>
            <a:off x="7704138"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TextBox 7">
            <a:extLst>
              <a:ext uri="{FF2B5EF4-FFF2-40B4-BE49-F238E27FC236}">
                <a16:creationId xmlns:a16="http://schemas.microsoft.com/office/drawing/2014/main" id="{5967BAF6-8BBE-0E9E-D064-B1B215338F56}"/>
              </a:ext>
            </a:extLst>
          </p:cNvPr>
          <p:cNvSpPr txBox="1"/>
          <p:nvPr/>
        </p:nvSpPr>
        <p:spPr>
          <a:xfrm>
            <a:off x="9144000" y="762000"/>
            <a:ext cx="2946400" cy="554038"/>
          </a:xfrm>
          <a:prstGeom prst="rect">
            <a:avLst/>
          </a:prstGeom>
          <a:noFill/>
        </p:spPr>
        <p:txBody>
          <a:bodyPr>
            <a:spAutoFit/>
          </a:bodyPr>
          <a:lstStyle/>
          <a:p>
            <a:pPr algn="ctr">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pic>
        <p:nvPicPr>
          <p:cNvPr id="9" name="Picture 6" descr="\\Server\D\jyoti\FI023_BITS_v1\styleguide img\IMG_5627_b.jpg">
            <a:extLst>
              <a:ext uri="{FF2B5EF4-FFF2-40B4-BE49-F238E27FC236}">
                <a16:creationId xmlns:a16="http://schemas.microsoft.com/office/drawing/2014/main" id="{3A55634B-8AC1-9964-C9C9-4F3B33BD9AEA}"/>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C6E9D3A4-3186-9700-EFF7-16653E68E1B2}"/>
              </a:ext>
            </a:extLst>
          </p:cNvPr>
          <p:cNvSpPr>
            <a:spLocks noChangeArrowheads="1"/>
          </p:cNvSpPr>
          <p:nvPr userDrawn="1"/>
        </p:nvSpPr>
        <p:spPr bwMode="auto">
          <a:xfrm>
            <a:off x="0" y="4281488"/>
            <a:ext cx="12192000" cy="2576512"/>
          </a:xfrm>
          <a:prstGeom prst="rect">
            <a:avLst/>
          </a:prstGeom>
          <a:solidFill>
            <a:schemeClr val="bg1"/>
          </a:solidFill>
          <a:ln w="9525">
            <a:solidFill>
              <a:srgbClr val="4A7EBB"/>
            </a:solidFill>
            <a:miter lim="800000"/>
            <a:headEnd/>
            <a:tailEnd/>
          </a:ln>
          <a:effectLst>
            <a:outerShdw blurRad="63500" dist="23000" dir="5400000" rotWithShape="0">
              <a:srgbClr val="000000">
                <a:alpha val="34998"/>
              </a:srgbClr>
            </a:outerShdw>
          </a:effectLst>
        </p:spPr>
        <p:txBody>
          <a:bodyPr anchor="ctr"/>
          <a:lstStyle/>
          <a:p>
            <a:pPr algn="ctr" eaLnBrk="1" fontAlgn="auto" hangingPunct="1">
              <a:spcBef>
                <a:spcPts val="0"/>
              </a:spcBef>
              <a:spcAft>
                <a:spcPts val="0"/>
              </a:spcAft>
              <a:defRPr/>
            </a:pPr>
            <a:endParaRPr lang="en-US">
              <a:solidFill>
                <a:schemeClr val="lt1"/>
              </a:solidFill>
              <a:latin typeface="+mn-lt"/>
            </a:endParaRPr>
          </a:p>
        </p:txBody>
      </p:sp>
      <p:pic>
        <p:nvPicPr>
          <p:cNvPr id="11" name="Picture 8" descr="Picture 7.png">
            <a:extLst>
              <a:ext uri="{FF2B5EF4-FFF2-40B4-BE49-F238E27FC236}">
                <a16:creationId xmlns:a16="http://schemas.microsoft.com/office/drawing/2014/main" id="{33BF53FD-E3ED-EEAA-5B5A-FC01A800D99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l="1923" b="5336"/>
          <a:stretch>
            <a:fillRect/>
          </a:stretch>
        </p:blipFill>
        <p:spPr bwMode="auto">
          <a:xfrm>
            <a:off x="8839200" y="0"/>
            <a:ext cx="292576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a:extLst>
              <a:ext uri="{FF2B5EF4-FFF2-40B4-BE49-F238E27FC236}">
                <a16:creationId xmlns:a16="http://schemas.microsoft.com/office/drawing/2014/main" id="{AAA46B4E-C12D-D4D2-2E0A-746716B79371}"/>
              </a:ext>
            </a:extLst>
          </p:cNvPr>
          <p:cNvSpPr/>
          <p:nvPr userDrawn="1"/>
        </p:nvSpPr>
        <p:spPr>
          <a:xfrm>
            <a:off x="3843338"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F9BB7DB1-3D30-647A-A4AE-3A60C64C7ADE}"/>
              </a:ext>
            </a:extLst>
          </p:cNvPr>
          <p:cNvSpPr/>
          <p:nvPr userDrawn="1"/>
        </p:nvSpPr>
        <p:spPr>
          <a:xfrm>
            <a:off x="-17463" y="6775450"/>
            <a:ext cx="3860801"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Rectangle 13">
            <a:extLst>
              <a:ext uri="{FF2B5EF4-FFF2-40B4-BE49-F238E27FC236}">
                <a16:creationId xmlns:a16="http://schemas.microsoft.com/office/drawing/2014/main" id="{C63DA538-D682-A2ED-8874-FC939E8074AC}"/>
              </a:ext>
            </a:extLst>
          </p:cNvPr>
          <p:cNvSpPr/>
          <p:nvPr userDrawn="1"/>
        </p:nvSpPr>
        <p:spPr>
          <a:xfrm>
            <a:off x="7704138"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TextBox 14">
            <a:extLst>
              <a:ext uri="{FF2B5EF4-FFF2-40B4-BE49-F238E27FC236}">
                <a16:creationId xmlns:a16="http://schemas.microsoft.com/office/drawing/2014/main" id="{8B2D5278-0688-EB8A-6367-31D566AE1D91}"/>
              </a:ext>
            </a:extLst>
          </p:cNvPr>
          <p:cNvSpPr txBox="1"/>
          <p:nvPr userDrawn="1"/>
        </p:nvSpPr>
        <p:spPr>
          <a:xfrm>
            <a:off x="9144000" y="762000"/>
            <a:ext cx="29464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6" name="TextBox 15">
            <a:extLst>
              <a:ext uri="{FF2B5EF4-FFF2-40B4-BE49-F238E27FC236}">
                <a16:creationId xmlns:a16="http://schemas.microsoft.com/office/drawing/2014/main" id="{447DCF23-9F1C-08EE-2590-CE15B745A430}"/>
              </a:ext>
            </a:extLst>
          </p:cNvPr>
          <p:cNvSpPr txBox="1">
            <a:spLocks noChangeArrowheads="1"/>
          </p:cNvSpPr>
          <p:nvPr userDrawn="1"/>
        </p:nvSpPr>
        <p:spPr bwMode="auto">
          <a:xfrm>
            <a:off x="9448800" y="1171575"/>
            <a:ext cx="2540000" cy="276225"/>
          </a:xfrm>
          <a:prstGeom prst="rect">
            <a:avLst/>
          </a:prstGeom>
          <a:noFill/>
          <a:ln>
            <a:noFill/>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auto" hangingPunct="1">
              <a:spcBef>
                <a:spcPts val="0"/>
              </a:spcBef>
              <a:spcAft>
                <a:spcPts val="0"/>
              </a:spcAft>
              <a:defRPr/>
            </a:pPr>
            <a:r>
              <a:rPr lang="en-US" sz="1200">
                <a:solidFill>
                  <a:srgbClr val="FFFFFF"/>
                </a:solidFill>
              </a:rPr>
              <a:t>Pilani Campus</a:t>
            </a:r>
          </a:p>
        </p:txBody>
      </p:sp>
      <p:sp>
        <p:nvSpPr>
          <p:cNvPr id="17" name="Content Placeholder 16"/>
          <p:cNvSpPr>
            <a:spLocks noGrp="1"/>
          </p:cNvSpPr>
          <p:nvPr>
            <p:ph sz="quarter" idx="10"/>
          </p:nvPr>
        </p:nvSpPr>
        <p:spPr>
          <a:xfrm>
            <a:off x="406400" y="4648200"/>
            <a:ext cx="112776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683389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EDA4D1-15A0-AA02-B38D-E0027EA1007E}"/>
              </a:ext>
            </a:extLst>
          </p:cNvPr>
          <p:cNvSpPr txBox="1">
            <a:spLocks noChangeArrowheads="1"/>
          </p:cNvSpPr>
          <p:nvPr userDrawn="1"/>
        </p:nvSpPr>
        <p:spPr bwMode="auto">
          <a:xfrm>
            <a:off x="4368800" y="6596063"/>
            <a:ext cx="7823200" cy="261937"/>
          </a:xfrm>
          <a:prstGeom prst="rect">
            <a:avLst/>
          </a:prstGeom>
          <a:noFill/>
          <a:ln>
            <a:noFill/>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fontAlgn="auto" hangingPunct="1">
              <a:spcBef>
                <a:spcPts val="0"/>
              </a:spcBef>
              <a:spcAft>
                <a:spcPts val="0"/>
              </a:spcAft>
              <a:defRPr/>
            </a:pPr>
            <a:r>
              <a:rPr lang="en-US" sz="1100" b="1">
                <a:solidFill>
                  <a:srgbClr val="101141"/>
                </a:solidFill>
              </a:rPr>
              <a:t>BITS </a:t>
            </a:r>
            <a:r>
              <a:rPr lang="en-US" sz="1100">
                <a:solidFill>
                  <a:srgbClr val="101141"/>
                </a:solidFill>
              </a:rPr>
              <a:t>Pilani, Pilani Campus</a:t>
            </a:r>
          </a:p>
        </p:txBody>
      </p:sp>
      <p:grpSp>
        <p:nvGrpSpPr>
          <p:cNvPr id="4" name="Group 11">
            <a:extLst>
              <a:ext uri="{FF2B5EF4-FFF2-40B4-BE49-F238E27FC236}">
                <a16:creationId xmlns:a16="http://schemas.microsoft.com/office/drawing/2014/main" id="{40B5817B-9405-B121-7BFB-07D75D3AB751}"/>
              </a:ext>
            </a:extLst>
          </p:cNvPr>
          <p:cNvGrpSpPr>
            <a:grpSpLocks/>
          </p:cNvGrpSpPr>
          <p:nvPr userDrawn="1"/>
        </p:nvGrpSpPr>
        <p:grpSpPr bwMode="auto">
          <a:xfrm>
            <a:off x="2779713" y="6550025"/>
            <a:ext cx="9412287" cy="49213"/>
            <a:chOff x="2083888" y="6550671"/>
            <a:chExt cx="7060112" cy="48665"/>
          </a:xfrm>
        </p:grpSpPr>
        <p:sp>
          <p:nvSpPr>
            <p:cNvPr id="5" name="Rectangle 4">
              <a:extLst>
                <a:ext uri="{FF2B5EF4-FFF2-40B4-BE49-F238E27FC236}">
                  <a16:creationId xmlns:a16="http://schemas.microsoft.com/office/drawing/2014/main" id="{D0727896-81A0-9C65-D775-CC966F7E1689}"/>
                </a:ext>
              </a:extLst>
            </p:cNvPr>
            <p:cNvSpPr/>
            <p:nvPr/>
          </p:nvSpPr>
          <p:spPr>
            <a:xfrm>
              <a:off x="4630958" y="6550671"/>
              <a:ext cx="2327968"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BCF925E1-637C-3AA4-63FB-5453FC1F6B50}"/>
                </a:ext>
              </a:extLst>
            </p:cNvPr>
            <p:cNvSpPr/>
            <p:nvPr/>
          </p:nvSpPr>
          <p:spPr>
            <a:xfrm>
              <a:off x="6908913" y="6550671"/>
              <a:ext cx="2235087"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25647103-9A7A-2BE1-250A-CEBB64060B82}"/>
                </a:ext>
              </a:extLst>
            </p:cNvPr>
            <p:cNvSpPr/>
            <p:nvPr/>
          </p:nvSpPr>
          <p:spPr>
            <a:xfrm>
              <a:off x="2083888" y="6550671"/>
              <a:ext cx="2581603"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8" name="Picture 11" descr="Picture 7.png">
            <a:extLst>
              <a:ext uri="{FF2B5EF4-FFF2-40B4-BE49-F238E27FC236}">
                <a16:creationId xmlns:a16="http://schemas.microsoft.com/office/drawing/2014/main" id="{6F22FA07-BE80-3FAE-91E7-25664CB1169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0" y="0"/>
            <a:ext cx="292576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18">
            <a:extLst>
              <a:ext uri="{FF2B5EF4-FFF2-40B4-BE49-F238E27FC236}">
                <a16:creationId xmlns:a16="http://schemas.microsoft.com/office/drawing/2014/main" id="{2910541F-0436-EF69-624E-72844AD163E5}"/>
              </a:ext>
            </a:extLst>
          </p:cNvPr>
          <p:cNvGrpSpPr>
            <a:grpSpLocks/>
          </p:cNvGrpSpPr>
          <p:nvPr userDrawn="1"/>
        </p:nvGrpSpPr>
        <p:grpSpPr bwMode="auto">
          <a:xfrm>
            <a:off x="2844800" y="6553200"/>
            <a:ext cx="9347200" cy="46038"/>
            <a:chOff x="1905000" y="6553200"/>
            <a:chExt cx="7010400" cy="45719"/>
          </a:xfrm>
        </p:grpSpPr>
        <p:sp>
          <p:nvSpPr>
            <p:cNvPr id="10" name="Rectangle 9">
              <a:extLst>
                <a:ext uri="{FF2B5EF4-FFF2-40B4-BE49-F238E27FC236}">
                  <a16:creationId xmlns:a16="http://schemas.microsoft.com/office/drawing/2014/main" id="{93EF12E7-8024-4BEF-4FFA-B26DA7160C07}"/>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464C1171-01C3-AF0C-21C5-38760E31B722}"/>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01530850-EED9-B227-0675-863E30569B66}"/>
                </a:ext>
              </a:extLst>
            </p:cNvPr>
            <p:cNvSpPr/>
            <p:nvPr userDrawn="1"/>
          </p:nvSpPr>
          <p:spPr>
            <a:xfrm>
              <a:off x="6586538" y="6553200"/>
              <a:ext cx="2328863"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3" name="Group 22">
            <a:extLst>
              <a:ext uri="{FF2B5EF4-FFF2-40B4-BE49-F238E27FC236}">
                <a16:creationId xmlns:a16="http://schemas.microsoft.com/office/drawing/2014/main" id="{33B014DA-BEFB-5990-6638-8BC5FB2E2311}"/>
              </a:ext>
            </a:extLst>
          </p:cNvPr>
          <p:cNvGrpSpPr>
            <a:grpSpLocks/>
          </p:cNvGrpSpPr>
          <p:nvPr userDrawn="1"/>
        </p:nvGrpSpPr>
        <p:grpSpPr bwMode="auto">
          <a:xfrm>
            <a:off x="0" y="1295400"/>
            <a:ext cx="9347200" cy="46038"/>
            <a:chOff x="1905000" y="6553200"/>
            <a:chExt cx="7010400" cy="45719"/>
          </a:xfrm>
        </p:grpSpPr>
        <p:sp>
          <p:nvSpPr>
            <p:cNvPr id="14" name="Rectangle 13">
              <a:extLst>
                <a:ext uri="{FF2B5EF4-FFF2-40B4-BE49-F238E27FC236}">
                  <a16:creationId xmlns:a16="http://schemas.microsoft.com/office/drawing/2014/main" id="{E2E0B999-8ED8-C107-B2F0-BE8FCB872688}"/>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a:extLst>
                <a:ext uri="{FF2B5EF4-FFF2-40B4-BE49-F238E27FC236}">
                  <a16:creationId xmlns:a16="http://schemas.microsoft.com/office/drawing/2014/main" id="{0C48AD88-3E22-34E8-35CB-B650BD86F86B}"/>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a:extLst>
                <a:ext uri="{FF2B5EF4-FFF2-40B4-BE49-F238E27FC236}">
                  <a16:creationId xmlns:a16="http://schemas.microsoft.com/office/drawing/2014/main" id="{BBA51CA8-A145-E166-F78C-154586221BB1}"/>
                </a:ext>
              </a:extLst>
            </p:cNvPr>
            <p:cNvSpPr/>
            <p:nvPr userDrawn="1"/>
          </p:nvSpPr>
          <p:spPr>
            <a:xfrm>
              <a:off x="6586538" y="6553200"/>
              <a:ext cx="2328863"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623856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pic>
        <p:nvPicPr>
          <p:cNvPr id="2" name="Picture 6" descr="\\Server\D\jyoti\FI023_BITS_v1\styleguide img\IMG_5627_b.jpg">
            <a:extLst>
              <a:ext uri="{FF2B5EF4-FFF2-40B4-BE49-F238E27FC236}">
                <a16:creationId xmlns:a16="http://schemas.microsoft.com/office/drawing/2014/main" id="{5DEFFF7B-6912-65F6-D008-7020076E878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D990550A-5DF4-ED6E-3E5A-4B7BF85E0D2D}"/>
              </a:ext>
            </a:extLst>
          </p:cNvPr>
          <p:cNvSpPr>
            <a:spLocks noChangeArrowheads="1"/>
          </p:cNvSpPr>
          <p:nvPr userDrawn="1"/>
        </p:nvSpPr>
        <p:spPr bwMode="auto">
          <a:xfrm>
            <a:off x="0" y="4281488"/>
            <a:ext cx="12192000" cy="2576512"/>
          </a:xfrm>
          <a:prstGeom prst="rect">
            <a:avLst/>
          </a:prstGeom>
          <a:solidFill>
            <a:schemeClr val="bg1"/>
          </a:solidFill>
          <a:ln w="9525">
            <a:solidFill>
              <a:srgbClr val="4A7EBB"/>
            </a:solidFill>
            <a:miter lim="800000"/>
            <a:headEnd/>
            <a:tailEnd/>
          </a:ln>
          <a:effectLst>
            <a:outerShdw blurRad="63500" dist="23000" dir="5400000" rotWithShape="0">
              <a:srgbClr val="000000">
                <a:alpha val="34998"/>
              </a:srgbClr>
            </a:outerShdw>
          </a:effectLst>
        </p:spPr>
        <p:txBody>
          <a:bodyPr anchor="ctr"/>
          <a:lstStyle/>
          <a:p>
            <a:pPr algn="ctr" eaLnBrk="1" fontAlgn="auto" hangingPunct="1">
              <a:spcBef>
                <a:spcPts val="0"/>
              </a:spcBef>
              <a:spcAft>
                <a:spcPts val="0"/>
              </a:spcAft>
              <a:defRPr/>
            </a:pPr>
            <a:endParaRPr lang="en-US">
              <a:solidFill>
                <a:schemeClr val="lt1"/>
              </a:solidFill>
              <a:latin typeface="+mn-lt"/>
            </a:endParaRPr>
          </a:p>
        </p:txBody>
      </p:sp>
      <p:pic>
        <p:nvPicPr>
          <p:cNvPr id="4" name="Picture 8" descr="Picture 7.png">
            <a:extLst>
              <a:ext uri="{FF2B5EF4-FFF2-40B4-BE49-F238E27FC236}">
                <a16:creationId xmlns:a16="http://schemas.microsoft.com/office/drawing/2014/main" id="{3720B165-C558-8F6F-6B72-12A8ADEF50E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l="1923" b="5336"/>
          <a:stretch>
            <a:fillRect/>
          </a:stretch>
        </p:blipFill>
        <p:spPr bwMode="auto">
          <a:xfrm>
            <a:off x="8839200" y="0"/>
            <a:ext cx="292576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A984B9EA-414A-7BA5-14D5-6E6BE05EBF7A}"/>
              </a:ext>
            </a:extLst>
          </p:cNvPr>
          <p:cNvSpPr/>
          <p:nvPr userDrawn="1"/>
        </p:nvSpPr>
        <p:spPr>
          <a:xfrm>
            <a:off x="3843338"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DECF906F-2B59-EF11-41EF-FC2815A1EC6D}"/>
              </a:ext>
            </a:extLst>
          </p:cNvPr>
          <p:cNvSpPr/>
          <p:nvPr userDrawn="1"/>
        </p:nvSpPr>
        <p:spPr>
          <a:xfrm>
            <a:off x="-17463" y="6775450"/>
            <a:ext cx="3860801"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1DF933FB-F467-EAE4-84BE-0AD51129949E}"/>
              </a:ext>
            </a:extLst>
          </p:cNvPr>
          <p:cNvSpPr/>
          <p:nvPr userDrawn="1"/>
        </p:nvSpPr>
        <p:spPr>
          <a:xfrm>
            <a:off x="7704138"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TextBox 7">
            <a:extLst>
              <a:ext uri="{FF2B5EF4-FFF2-40B4-BE49-F238E27FC236}">
                <a16:creationId xmlns:a16="http://schemas.microsoft.com/office/drawing/2014/main" id="{7382DD43-F1DB-2A9F-6675-58D97A869F45}"/>
              </a:ext>
            </a:extLst>
          </p:cNvPr>
          <p:cNvSpPr txBox="1"/>
          <p:nvPr userDrawn="1"/>
        </p:nvSpPr>
        <p:spPr>
          <a:xfrm>
            <a:off x="9144000" y="762000"/>
            <a:ext cx="29464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9" name="TextBox 8">
            <a:extLst>
              <a:ext uri="{FF2B5EF4-FFF2-40B4-BE49-F238E27FC236}">
                <a16:creationId xmlns:a16="http://schemas.microsoft.com/office/drawing/2014/main" id="{4C6D0556-F284-68DD-810D-923079A58A71}"/>
              </a:ext>
            </a:extLst>
          </p:cNvPr>
          <p:cNvSpPr txBox="1">
            <a:spLocks noChangeArrowheads="1"/>
          </p:cNvSpPr>
          <p:nvPr userDrawn="1"/>
        </p:nvSpPr>
        <p:spPr bwMode="auto">
          <a:xfrm>
            <a:off x="9448800" y="1171575"/>
            <a:ext cx="2540000" cy="276225"/>
          </a:xfrm>
          <a:prstGeom prst="rect">
            <a:avLst/>
          </a:prstGeom>
          <a:noFill/>
          <a:ln>
            <a:noFill/>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auto" hangingPunct="1">
              <a:spcBef>
                <a:spcPts val="0"/>
              </a:spcBef>
              <a:spcAft>
                <a:spcPts val="0"/>
              </a:spcAft>
              <a:defRPr/>
            </a:pPr>
            <a:r>
              <a:rPr lang="en-US" sz="1200">
                <a:solidFill>
                  <a:srgbClr val="FFFFFF"/>
                </a:solidFill>
              </a:rPr>
              <a:t>Pilani Campus</a:t>
            </a:r>
          </a:p>
        </p:txBody>
      </p:sp>
      <p:sp>
        <p:nvSpPr>
          <p:cNvPr id="17" name="Content Placeholder 16"/>
          <p:cNvSpPr>
            <a:spLocks noGrp="1"/>
          </p:cNvSpPr>
          <p:nvPr>
            <p:ph sz="quarter" idx="10"/>
          </p:nvPr>
        </p:nvSpPr>
        <p:spPr>
          <a:xfrm>
            <a:off x="406400" y="4648200"/>
            <a:ext cx="112776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4187855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9BE989-81BA-76BE-8BBE-226CDAC14BD6}"/>
              </a:ext>
            </a:extLst>
          </p:cNvPr>
          <p:cNvSpPr txBox="1">
            <a:spLocks noChangeArrowheads="1"/>
          </p:cNvSpPr>
          <p:nvPr userDrawn="1"/>
        </p:nvSpPr>
        <p:spPr bwMode="auto">
          <a:xfrm>
            <a:off x="4368800" y="6596063"/>
            <a:ext cx="7823200" cy="261937"/>
          </a:xfrm>
          <a:prstGeom prst="rect">
            <a:avLst/>
          </a:prstGeom>
          <a:noFill/>
          <a:ln>
            <a:noFill/>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fontAlgn="auto" hangingPunct="1">
              <a:spcBef>
                <a:spcPts val="0"/>
              </a:spcBef>
              <a:spcAft>
                <a:spcPts val="0"/>
              </a:spcAft>
              <a:defRPr/>
            </a:pPr>
            <a:r>
              <a:rPr lang="en-US" sz="1100" b="1">
                <a:solidFill>
                  <a:srgbClr val="101141"/>
                </a:solidFill>
              </a:rPr>
              <a:t>BITS </a:t>
            </a:r>
            <a:r>
              <a:rPr lang="en-US" sz="1100">
                <a:solidFill>
                  <a:srgbClr val="101141"/>
                </a:solidFill>
              </a:rPr>
              <a:t>Pilani, Pilani Campus</a:t>
            </a:r>
          </a:p>
        </p:txBody>
      </p:sp>
      <p:grpSp>
        <p:nvGrpSpPr>
          <p:cNvPr id="4" name="Group 11">
            <a:extLst>
              <a:ext uri="{FF2B5EF4-FFF2-40B4-BE49-F238E27FC236}">
                <a16:creationId xmlns:a16="http://schemas.microsoft.com/office/drawing/2014/main" id="{998E480E-B3F3-C898-6EC2-B16001EBD970}"/>
              </a:ext>
            </a:extLst>
          </p:cNvPr>
          <p:cNvGrpSpPr>
            <a:grpSpLocks/>
          </p:cNvGrpSpPr>
          <p:nvPr userDrawn="1"/>
        </p:nvGrpSpPr>
        <p:grpSpPr bwMode="auto">
          <a:xfrm>
            <a:off x="2779713" y="6550025"/>
            <a:ext cx="9412287" cy="49213"/>
            <a:chOff x="2083888" y="6550671"/>
            <a:chExt cx="7060112" cy="48665"/>
          </a:xfrm>
        </p:grpSpPr>
        <p:sp>
          <p:nvSpPr>
            <p:cNvPr id="5" name="Rectangle 4">
              <a:extLst>
                <a:ext uri="{FF2B5EF4-FFF2-40B4-BE49-F238E27FC236}">
                  <a16:creationId xmlns:a16="http://schemas.microsoft.com/office/drawing/2014/main" id="{9FDA406B-AF17-2CA0-9E20-A330C9B452C2}"/>
                </a:ext>
              </a:extLst>
            </p:cNvPr>
            <p:cNvSpPr/>
            <p:nvPr/>
          </p:nvSpPr>
          <p:spPr>
            <a:xfrm>
              <a:off x="4630958" y="6550671"/>
              <a:ext cx="2327968"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20544E36-F6E6-F6BB-4622-188F02447164}"/>
                </a:ext>
              </a:extLst>
            </p:cNvPr>
            <p:cNvSpPr/>
            <p:nvPr/>
          </p:nvSpPr>
          <p:spPr>
            <a:xfrm>
              <a:off x="6908913" y="6550671"/>
              <a:ext cx="2235087"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3D03B77A-C0D9-1A87-E118-73F7DB4322BB}"/>
                </a:ext>
              </a:extLst>
            </p:cNvPr>
            <p:cNvSpPr/>
            <p:nvPr/>
          </p:nvSpPr>
          <p:spPr>
            <a:xfrm>
              <a:off x="2083888" y="6550671"/>
              <a:ext cx="2581603"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8" name="Picture 11" descr="Picture 7.png">
            <a:extLst>
              <a:ext uri="{FF2B5EF4-FFF2-40B4-BE49-F238E27FC236}">
                <a16:creationId xmlns:a16="http://schemas.microsoft.com/office/drawing/2014/main" id="{C6A08090-154B-D45D-5E40-F01310B8552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0" y="0"/>
            <a:ext cx="292576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18">
            <a:extLst>
              <a:ext uri="{FF2B5EF4-FFF2-40B4-BE49-F238E27FC236}">
                <a16:creationId xmlns:a16="http://schemas.microsoft.com/office/drawing/2014/main" id="{2AED58E8-04BB-0A39-AFBB-9FF61433E71B}"/>
              </a:ext>
            </a:extLst>
          </p:cNvPr>
          <p:cNvGrpSpPr>
            <a:grpSpLocks/>
          </p:cNvGrpSpPr>
          <p:nvPr userDrawn="1"/>
        </p:nvGrpSpPr>
        <p:grpSpPr bwMode="auto">
          <a:xfrm>
            <a:off x="2844800" y="6553200"/>
            <a:ext cx="9347200" cy="46038"/>
            <a:chOff x="1905000" y="6553200"/>
            <a:chExt cx="7010400" cy="45719"/>
          </a:xfrm>
        </p:grpSpPr>
        <p:sp>
          <p:nvSpPr>
            <p:cNvPr id="10" name="Rectangle 9">
              <a:extLst>
                <a:ext uri="{FF2B5EF4-FFF2-40B4-BE49-F238E27FC236}">
                  <a16:creationId xmlns:a16="http://schemas.microsoft.com/office/drawing/2014/main" id="{399D0BA5-90A5-950F-B4C3-48100D447CBE}"/>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A312D01D-6A83-CE7B-3759-E41E51FDAB11}"/>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FC329ECB-C6DD-83B0-8DCB-8F1BE5891ADF}"/>
                </a:ext>
              </a:extLst>
            </p:cNvPr>
            <p:cNvSpPr/>
            <p:nvPr userDrawn="1"/>
          </p:nvSpPr>
          <p:spPr>
            <a:xfrm>
              <a:off x="6586538" y="6553200"/>
              <a:ext cx="2328863"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3" name="Group 22">
            <a:extLst>
              <a:ext uri="{FF2B5EF4-FFF2-40B4-BE49-F238E27FC236}">
                <a16:creationId xmlns:a16="http://schemas.microsoft.com/office/drawing/2014/main" id="{B0347BF7-E40B-2844-D818-7A5E418626F0}"/>
              </a:ext>
            </a:extLst>
          </p:cNvPr>
          <p:cNvGrpSpPr>
            <a:grpSpLocks/>
          </p:cNvGrpSpPr>
          <p:nvPr userDrawn="1"/>
        </p:nvGrpSpPr>
        <p:grpSpPr bwMode="auto">
          <a:xfrm>
            <a:off x="0" y="1295400"/>
            <a:ext cx="9347200" cy="46038"/>
            <a:chOff x="1905000" y="6553200"/>
            <a:chExt cx="7010400" cy="45719"/>
          </a:xfrm>
        </p:grpSpPr>
        <p:sp>
          <p:nvSpPr>
            <p:cNvPr id="14" name="Rectangle 13">
              <a:extLst>
                <a:ext uri="{FF2B5EF4-FFF2-40B4-BE49-F238E27FC236}">
                  <a16:creationId xmlns:a16="http://schemas.microsoft.com/office/drawing/2014/main" id="{A733EB6E-EEFE-4BC8-8976-AC1BD2C7574B}"/>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a:extLst>
                <a:ext uri="{FF2B5EF4-FFF2-40B4-BE49-F238E27FC236}">
                  <a16:creationId xmlns:a16="http://schemas.microsoft.com/office/drawing/2014/main" id="{AD7448B5-9459-EA5E-EB73-3FA7DF89344D}"/>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a:extLst>
                <a:ext uri="{FF2B5EF4-FFF2-40B4-BE49-F238E27FC236}">
                  <a16:creationId xmlns:a16="http://schemas.microsoft.com/office/drawing/2014/main" id="{78005067-6861-E324-F10D-8D87174AB5E5}"/>
                </a:ext>
              </a:extLst>
            </p:cNvPr>
            <p:cNvSpPr/>
            <p:nvPr userDrawn="1"/>
          </p:nvSpPr>
          <p:spPr>
            <a:xfrm>
              <a:off x="6586538" y="6553200"/>
              <a:ext cx="2328863"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9238713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a:prstGeom prst="rect">
            <a:avLst/>
          </a:prstGeom>
        </p:spPr>
        <p:txBody>
          <a:bodyPr/>
          <a:lstStyle/>
          <a:p>
            <a:r>
              <a:rPr lang="en-US"/>
              <a:t>Click to edit Master title style</a:t>
            </a:r>
            <a:endParaRPr lang="en-IN"/>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a:xfrm>
            <a:off x="609600" y="6356353"/>
            <a:ext cx="2844800" cy="365125"/>
          </a:xfrm>
          <a:prstGeom prst="rect">
            <a:avLst/>
          </a:prstGeom>
        </p:spPr>
        <p:txBody>
          <a:bodyPr/>
          <a:lstStyle>
            <a:lvl1pPr>
              <a:defRPr/>
            </a:lvl1pPr>
          </a:lstStyle>
          <a:p>
            <a:pPr>
              <a:defRPr/>
            </a:pPr>
            <a:endParaRPr lang="en-GB">
              <a:solidFill>
                <a:prstClr val="black"/>
              </a:solidFill>
            </a:endParaRPr>
          </a:p>
        </p:txBody>
      </p:sp>
      <p:sp>
        <p:nvSpPr>
          <p:cNvPr id="5" name="Footer Placeholder 4"/>
          <p:cNvSpPr>
            <a:spLocks noGrp="1"/>
          </p:cNvSpPr>
          <p:nvPr>
            <p:ph type="ftr" sz="quarter" idx="11"/>
          </p:nvPr>
        </p:nvSpPr>
        <p:spPr>
          <a:xfrm>
            <a:off x="4165600" y="6356353"/>
            <a:ext cx="3860800" cy="365125"/>
          </a:xfrm>
          <a:prstGeom prst="rect">
            <a:avLst/>
          </a:prstGeom>
        </p:spPr>
        <p:txBody>
          <a:bodyPr/>
          <a:lstStyle>
            <a:lvl1pPr>
              <a:defRPr/>
            </a:lvl1pPr>
          </a:lstStyle>
          <a:p>
            <a:pPr>
              <a:defRPr/>
            </a:pPr>
            <a:endParaRPr lang="en-GB">
              <a:solidFill>
                <a:prstClr val="black"/>
              </a:solidFill>
            </a:endParaRPr>
          </a:p>
        </p:txBody>
      </p:sp>
      <p:sp>
        <p:nvSpPr>
          <p:cNvPr id="6" name="Slide Number Placeholder 5"/>
          <p:cNvSpPr>
            <a:spLocks noGrp="1"/>
          </p:cNvSpPr>
          <p:nvPr>
            <p:ph type="sldNum" sz="quarter" idx="12"/>
          </p:nvPr>
        </p:nvSpPr>
        <p:spPr>
          <a:xfrm>
            <a:off x="8737600" y="6356353"/>
            <a:ext cx="2844800" cy="365125"/>
          </a:xfrm>
          <a:prstGeom prst="rect">
            <a:avLst/>
          </a:prstGeom>
        </p:spPr>
        <p:txBody>
          <a:bodyPr/>
          <a:lstStyle>
            <a:lvl1pPr>
              <a:defRPr/>
            </a:lvl1pPr>
          </a:lstStyle>
          <a:p>
            <a:pPr>
              <a:defRPr/>
            </a:pPr>
            <a:fld id="{389A1433-2BD6-474A-B042-E5F0856EF487}" type="slidenum">
              <a:rPr lang="en-GB">
                <a:solidFill>
                  <a:prstClr val="black"/>
                </a:solidFill>
              </a:rPr>
              <a:pPr>
                <a:defRPr/>
              </a:pPr>
              <a:t>‹#›</a:t>
            </a:fld>
            <a:endParaRPr lang="en-GB">
              <a:solidFill>
                <a:prstClr val="black"/>
              </a:solidFill>
            </a:endParaRPr>
          </a:p>
        </p:txBody>
      </p:sp>
    </p:spTree>
    <p:extLst>
      <p:ext uri="{BB962C8B-B14F-4D97-AF65-F5344CB8AC3E}">
        <p14:creationId xmlns:p14="http://schemas.microsoft.com/office/powerpoint/2010/main" val="33874474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7381" y="274638"/>
            <a:ext cx="8160907" cy="850106"/>
          </a:xfrm>
          <a:prstGeom prst="rect">
            <a:avLst/>
          </a:prstGeom>
        </p:spPr>
        <p:txBody>
          <a:bodyPr anchor="ctr"/>
          <a:lstStyle>
            <a:lvl1pPr algn="l">
              <a:defRPr sz="2400"/>
            </a:lvl1pPr>
          </a:lstStyle>
          <a:p>
            <a:r>
              <a:rPr lang="en-US"/>
              <a:t>Click to edit Master title style</a:t>
            </a:r>
            <a:endParaRPr lang="en-IN"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Footer Placeholder 4"/>
          <p:cNvSpPr>
            <a:spLocks noGrp="1"/>
          </p:cNvSpPr>
          <p:nvPr>
            <p:ph type="ftr" sz="quarter" idx="10"/>
          </p:nvPr>
        </p:nvSpPr>
        <p:spPr>
          <a:xfrm>
            <a:off x="2927351" y="6237291"/>
            <a:ext cx="5856816" cy="365125"/>
          </a:xfrm>
          <a:prstGeom prst="rect">
            <a:avLst/>
          </a:prstGeom>
        </p:spPr>
        <p:txBody>
          <a:bodyPr/>
          <a:lstStyle>
            <a:lvl1pPr algn="ctr">
              <a:defRPr sz="900" b="1"/>
            </a:lvl1pPr>
          </a:lstStyle>
          <a:p>
            <a:pPr>
              <a:defRPr/>
            </a:pPr>
            <a:endParaRPr lang="en-IN" dirty="0">
              <a:solidFill>
                <a:prstClr val="black"/>
              </a:solidFill>
            </a:endParaRPr>
          </a:p>
        </p:txBody>
      </p:sp>
      <p:sp>
        <p:nvSpPr>
          <p:cNvPr id="5" name="Slide Number Placeholder 5"/>
          <p:cNvSpPr>
            <a:spLocks noGrp="1"/>
          </p:cNvSpPr>
          <p:nvPr>
            <p:ph type="sldNum" sz="quarter" idx="11"/>
          </p:nvPr>
        </p:nvSpPr>
        <p:spPr>
          <a:xfrm>
            <a:off x="11377086" y="6237291"/>
            <a:ext cx="814916" cy="293687"/>
          </a:xfrm>
          <a:prstGeom prst="rect">
            <a:avLst/>
          </a:prstGeom>
        </p:spPr>
        <p:txBody>
          <a:bodyPr/>
          <a:lstStyle>
            <a:lvl1pPr>
              <a:defRPr sz="1200" b="1"/>
            </a:lvl1pPr>
          </a:lstStyle>
          <a:p>
            <a:pPr>
              <a:defRPr/>
            </a:pPr>
            <a:fld id="{78B23240-9A46-45DC-80D8-72E6138EF4CC}" type="slidenum">
              <a:rPr lang="en-IN">
                <a:solidFill>
                  <a:prstClr val="black"/>
                </a:solidFill>
              </a:rPr>
              <a:pPr>
                <a:defRPr/>
              </a:pPr>
              <a:t>‹#›</a:t>
            </a:fld>
            <a:endParaRPr lang="en-IN" dirty="0">
              <a:solidFill>
                <a:prstClr val="black"/>
              </a:solidFill>
            </a:endParaRPr>
          </a:p>
        </p:txBody>
      </p:sp>
    </p:spTree>
    <p:extLst>
      <p:ext uri="{BB962C8B-B14F-4D97-AF65-F5344CB8AC3E}">
        <p14:creationId xmlns:p14="http://schemas.microsoft.com/office/powerpoint/2010/main" val="335002361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a:prstGeom prst="rect">
            <a:avLst/>
          </a:prstGeom>
        </p:spPr>
        <p:txBody>
          <a:bodyPr anchor="t"/>
          <a:lstStyle>
            <a:lvl1pPr algn="l">
              <a:defRPr sz="3000" b="1" cap="all"/>
            </a:lvl1pPr>
          </a:lstStyle>
          <a:p>
            <a:r>
              <a:rPr lang="en-US"/>
              <a:t>Click to edit Master title style</a:t>
            </a:r>
            <a:endParaRPr lang="en-IN"/>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53"/>
            <a:ext cx="2844800" cy="365125"/>
          </a:xfrm>
          <a:prstGeom prst="rect">
            <a:avLst/>
          </a:prstGeom>
        </p:spPr>
        <p:txBody>
          <a:bodyPr/>
          <a:lstStyle>
            <a:lvl1pPr>
              <a:defRPr/>
            </a:lvl1pPr>
          </a:lstStyle>
          <a:p>
            <a:pPr>
              <a:defRPr/>
            </a:pPr>
            <a:endParaRPr lang="en-IN">
              <a:solidFill>
                <a:prstClr val="black"/>
              </a:solidFill>
            </a:endParaRPr>
          </a:p>
        </p:txBody>
      </p:sp>
      <p:sp>
        <p:nvSpPr>
          <p:cNvPr id="5" name="Footer Placeholder 4"/>
          <p:cNvSpPr>
            <a:spLocks noGrp="1"/>
          </p:cNvSpPr>
          <p:nvPr>
            <p:ph type="ftr" sz="quarter" idx="11"/>
          </p:nvPr>
        </p:nvSpPr>
        <p:spPr>
          <a:xfrm>
            <a:off x="4165600" y="6356353"/>
            <a:ext cx="3860800" cy="365125"/>
          </a:xfrm>
          <a:prstGeom prst="rect">
            <a:avLst/>
          </a:prstGeom>
        </p:spPr>
        <p:txBody>
          <a:bodyPr/>
          <a:lstStyle>
            <a:lvl1pPr>
              <a:defRPr/>
            </a:lvl1pPr>
          </a:lstStyle>
          <a:p>
            <a:pPr>
              <a:defRPr/>
            </a:pPr>
            <a:endParaRPr lang="en-IN">
              <a:solidFill>
                <a:prstClr val="black"/>
              </a:solidFill>
            </a:endParaRPr>
          </a:p>
        </p:txBody>
      </p:sp>
      <p:sp>
        <p:nvSpPr>
          <p:cNvPr id="6" name="Slide Number Placeholder 5"/>
          <p:cNvSpPr>
            <a:spLocks noGrp="1"/>
          </p:cNvSpPr>
          <p:nvPr>
            <p:ph type="sldNum" sz="quarter" idx="12"/>
          </p:nvPr>
        </p:nvSpPr>
        <p:spPr>
          <a:xfrm>
            <a:off x="8737600" y="6356353"/>
            <a:ext cx="2844800" cy="365125"/>
          </a:xfrm>
          <a:prstGeom prst="rect">
            <a:avLst/>
          </a:prstGeom>
        </p:spPr>
        <p:txBody>
          <a:bodyPr/>
          <a:lstStyle>
            <a:lvl1pPr>
              <a:defRPr/>
            </a:lvl1pPr>
          </a:lstStyle>
          <a:p>
            <a:pPr>
              <a:defRPr/>
            </a:pPr>
            <a:fld id="{DBD8A489-38BD-40B0-9083-7E99DA903139}" type="slidenum">
              <a:rPr lang="en-IN">
                <a:solidFill>
                  <a:prstClr val="black"/>
                </a:solidFill>
              </a:rPr>
              <a:pPr>
                <a:defRPr/>
              </a:pPr>
              <a:t>‹#›</a:t>
            </a:fld>
            <a:endParaRPr lang="en-IN">
              <a:solidFill>
                <a:prstClr val="black"/>
              </a:solidFill>
            </a:endParaRPr>
          </a:p>
        </p:txBody>
      </p:sp>
    </p:spTree>
    <p:extLst>
      <p:ext uri="{BB962C8B-B14F-4D97-AF65-F5344CB8AC3E}">
        <p14:creationId xmlns:p14="http://schemas.microsoft.com/office/powerpoint/2010/main" val="34417089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endParaRPr lang="en-IN"/>
          </a:p>
        </p:txBody>
      </p:sp>
      <p:sp>
        <p:nvSpPr>
          <p:cNvPr id="3" name="Content Placeholder 2"/>
          <p:cNvSpPr>
            <a:spLocks noGrp="1"/>
          </p:cNvSpPr>
          <p:nvPr>
            <p:ph sz="half" idx="1"/>
          </p:nvPr>
        </p:nvSpPr>
        <p:spPr>
          <a:xfrm>
            <a:off x="609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97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609600" y="6356353"/>
            <a:ext cx="2844800" cy="365125"/>
          </a:xfrm>
          <a:prstGeom prst="rect">
            <a:avLst/>
          </a:prstGeom>
        </p:spPr>
        <p:txBody>
          <a:bodyPr/>
          <a:lstStyle>
            <a:lvl1pPr>
              <a:defRPr/>
            </a:lvl1pPr>
          </a:lstStyle>
          <a:p>
            <a:pPr>
              <a:defRPr/>
            </a:pPr>
            <a:endParaRPr lang="en-IN">
              <a:solidFill>
                <a:prstClr val="black"/>
              </a:solidFill>
            </a:endParaRPr>
          </a:p>
        </p:txBody>
      </p:sp>
      <p:sp>
        <p:nvSpPr>
          <p:cNvPr id="6" name="Footer Placeholder 5"/>
          <p:cNvSpPr>
            <a:spLocks noGrp="1"/>
          </p:cNvSpPr>
          <p:nvPr>
            <p:ph type="ftr" sz="quarter" idx="11"/>
          </p:nvPr>
        </p:nvSpPr>
        <p:spPr>
          <a:xfrm>
            <a:off x="4165600" y="6356353"/>
            <a:ext cx="3860800" cy="365125"/>
          </a:xfrm>
          <a:prstGeom prst="rect">
            <a:avLst/>
          </a:prstGeom>
        </p:spPr>
        <p:txBody>
          <a:bodyPr/>
          <a:lstStyle>
            <a:lvl1pPr>
              <a:defRPr/>
            </a:lvl1pPr>
          </a:lstStyle>
          <a:p>
            <a:pPr>
              <a:defRPr/>
            </a:pPr>
            <a:endParaRPr lang="en-IN">
              <a:solidFill>
                <a:prstClr val="black"/>
              </a:solidFill>
            </a:endParaRPr>
          </a:p>
        </p:txBody>
      </p:sp>
      <p:sp>
        <p:nvSpPr>
          <p:cNvPr id="7" name="Slide Number Placeholder 6"/>
          <p:cNvSpPr>
            <a:spLocks noGrp="1"/>
          </p:cNvSpPr>
          <p:nvPr>
            <p:ph type="sldNum" sz="quarter" idx="12"/>
          </p:nvPr>
        </p:nvSpPr>
        <p:spPr>
          <a:xfrm>
            <a:off x="8737600" y="6356353"/>
            <a:ext cx="2844800" cy="365125"/>
          </a:xfrm>
          <a:prstGeom prst="rect">
            <a:avLst/>
          </a:prstGeom>
        </p:spPr>
        <p:txBody>
          <a:bodyPr/>
          <a:lstStyle>
            <a:lvl1pPr>
              <a:defRPr/>
            </a:lvl1pPr>
          </a:lstStyle>
          <a:p>
            <a:pPr>
              <a:defRPr/>
            </a:pPr>
            <a:fld id="{6D38CB16-FC74-415F-A778-AFAE7BEAFAF6}" type="slidenum">
              <a:rPr lang="en-IN">
                <a:solidFill>
                  <a:prstClr val="black"/>
                </a:solidFill>
              </a:rPr>
              <a:pPr>
                <a:defRPr/>
              </a:pPr>
              <a:t>‹#›</a:t>
            </a:fld>
            <a:endParaRPr lang="en-IN">
              <a:solidFill>
                <a:prstClr val="black"/>
              </a:solidFill>
            </a:endParaRPr>
          </a:p>
        </p:txBody>
      </p:sp>
    </p:spTree>
    <p:extLst>
      <p:ext uri="{BB962C8B-B14F-4D97-AF65-F5344CB8AC3E}">
        <p14:creationId xmlns:p14="http://schemas.microsoft.com/office/powerpoint/2010/main" val="21414306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609600" y="1535113"/>
            <a:ext cx="5386917"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a:xfrm>
            <a:off x="609600" y="6356353"/>
            <a:ext cx="2844800" cy="365125"/>
          </a:xfrm>
          <a:prstGeom prst="rect">
            <a:avLst/>
          </a:prstGeom>
        </p:spPr>
        <p:txBody>
          <a:bodyPr/>
          <a:lstStyle>
            <a:lvl1pPr>
              <a:defRPr/>
            </a:lvl1pPr>
          </a:lstStyle>
          <a:p>
            <a:pPr>
              <a:defRPr/>
            </a:pPr>
            <a:endParaRPr lang="en-IN">
              <a:solidFill>
                <a:prstClr val="black"/>
              </a:solidFill>
            </a:endParaRPr>
          </a:p>
        </p:txBody>
      </p:sp>
      <p:sp>
        <p:nvSpPr>
          <p:cNvPr id="8" name="Footer Placeholder 7"/>
          <p:cNvSpPr>
            <a:spLocks noGrp="1"/>
          </p:cNvSpPr>
          <p:nvPr>
            <p:ph type="ftr" sz="quarter" idx="11"/>
          </p:nvPr>
        </p:nvSpPr>
        <p:spPr>
          <a:xfrm>
            <a:off x="4165600" y="6356353"/>
            <a:ext cx="3860800" cy="365125"/>
          </a:xfrm>
          <a:prstGeom prst="rect">
            <a:avLst/>
          </a:prstGeom>
        </p:spPr>
        <p:txBody>
          <a:bodyPr/>
          <a:lstStyle>
            <a:lvl1pPr>
              <a:defRPr/>
            </a:lvl1pPr>
          </a:lstStyle>
          <a:p>
            <a:pPr>
              <a:defRPr/>
            </a:pPr>
            <a:endParaRPr lang="en-IN">
              <a:solidFill>
                <a:prstClr val="black"/>
              </a:solidFill>
            </a:endParaRPr>
          </a:p>
        </p:txBody>
      </p:sp>
      <p:sp>
        <p:nvSpPr>
          <p:cNvPr id="9" name="Slide Number Placeholder 8"/>
          <p:cNvSpPr>
            <a:spLocks noGrp="1"/>
          </p:cNvSpPr>
          <p:nvPr>
            <p:ph type="sldNum" sz="quarter" idx="12"/>
          </p:nvPr>
        </p:nvSpPr>
        <p:spPr>
          <a:xfrm>
            <a:off x="8737600" y="6356353"/>
            <a:ext cx="2844800" cy="365125"/>
          </a:xfrm>
          <a:prstGeom prst="rect">
            <a:avLst/>
          </a:prstGeom>
        </p:spPr>
        <p:txBody>
          <a:bodyPr/>
          <a:lstStyle>
            <a:lvl1pPr>
              <a:defRPr/>
            </a:lvl1pPr>
          </a:lstStyle>
          <a:p>
            <a:pPr>
              <a:defRPr/>
            </a:pPr>
            <a:fld id="{36FB1E71-4690-4FD4-BBCF-A3779CD52565}" type="slidenum">
              <a:rPr lang="en-IN">
                <a:solidFill>
                  <a:prstClr val="black"/>
                </a:solidFill>
              </a:rPr>
              <a:pPr>
                <a:defRPr/>
              </a:pPr>
              <a:t>‹#›</a:t>
            </a:fld>
            <a:endParaRPr lang="en-IN">
              <a:solidFill>
                <a:prstClr val="black"/>
              </a:solidFill>
            </a:endParaRPr>
          </a:p>
        </p:txBody>
      </p:sp>
    </p:spTree>
    <p:extLst>
      <p:ext uri="{BB962C8B-B14F-4D97-AF65-F5344CB8AC3E}">
        <p14:creationId xmlns:p14="http://schemas.microsoft.com/office/powerpoint/2010/main" val="39532922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endParaRPr lang="en-IN"/>
          </a:p>
        </p:txBody>
      </p:sp>
      <p:sp>
        <p:nvSpPr>
          <p:cNvPr id="3" name="Date Placeholder 2"/>
          <p:cNvSpPr>
            <a:spLocks noGrp="1"/>
          </p:cNvSpPr>
          <p:nvPr>
            <p:ph type="dt" sz="half" idx="10"/>
          </p:nvPr>
        </p:nvSpPr>
        <p:spPr>
          <a:xfrm>
            <a:off x="609600" y="6356353"/>
            <a:ext cx="2844800" cy="365125"/>
          </a:xfrm>
          <a:prstGeom prst="rect">
            <a:avLst/>
          </a:prstGeom>
        </p:spPr>
        <p:txBody>
          <a:bodyPr/>
          <a:lstStyle>
            <a:lvl1pPr>
              <a:defRPr/>
            </a:lvl1pPr>
          </a:lstStyle>
          <a:p>
            <a:pPr>
              <a:defRPr/>
            </a:pPr>
            <a:endParaRPr lang="en-IN">
              <a:solidFill>
                <a:prstClr val="black"/>
              </a:solidFill>
            </a:endParaRPr>
          </a:p>
        </p:txBody>
      </p:sp>
      <p:sp>
        <p:nvSpPr>
          <p:cNvPr id="4" name="Footer Placeholder 3"/>
          <p:cNvSpPr>
            <a:spLocks noGrp="1"/>
          </p:cNvSpPr>
          <p:nvPr>
            <p:ph type="ftr" sz="quarter" idx="11"/>
          </p:nvPr>
        </p:nvSpPr>
        <p:spPr>
          <a:xfrm>
            <a:off x="4165600" y="6356353"/>
            <a:ext cx="3860800" cy="365125"/>
          </a:xfrm>
          <a:prstGeom prst="rect">
            <a:avLst/>
          </a:prstGeom>
        </p:spPr>
        <p:txBody>
          <a:bodyPr/>
          <a:lstStyle>
            <a:lvl1pPr>
              <a:defRPr/>
            </a:lvl1pPr>
          </a:lstStyle>
          <a:p>
            <a:pPr>
              <a:defRPr/>
            </a:pPr>
            <a:endParaRPr lang="en-IN">
              <a:solidFill>
                <a:prstClr val="black"/>
              </a:solidFill>
            </a:endParaRPr>
          </a:p>
        </p:txBody>
      </p:sp>
      <p:sp>
        <p:nvSpPr>
          <p:cNvPr id="5" name="Slide Number Placeholder 4"/>
          <p:cNvSpPr>
            <a:spLocks noGrp="1"/>
          </p:cNvSpPr>
          <p:nvPr>
            <p:ph type="sldNum" sz="quarter" idx="12"/>
          </p:nvPr>
        </p:nvSpPr>
        <p:spPr>
          <a:xfrm>
            <a:off x="8737600" y="6356353"/>
            <a:ext cx="2844800" cy="365125"/>
          </a:xfrm>
          <a:prstGeom prst="rect">
            <a:avLst/>
          </a:prstGeom>
        </p:spPr>
        <p:txBody>
          <a:bodyPr/>
          <a:lstStyle>
            <a:lvl1pPr>
              <a:defRPr/>
            </a:lvl1pPr>
          </a:lstStyle>
          <a:p>
            <a:pPr>
              <a:defRPr/>
            </a:pPr>
            <a:fld id="{9FD64774-6889-4F3F-87B3-82AF987C97C8}" type="slidenum">
              <a:rPr lang="en-IN">
                <a:solidFill>
                  <a:prstClr val="black"/>
                </a:solidFill>
              </a:rPr>
              <a:pPr>
                <a:defRPr/>
              </a:pPr>
              <a:t>‹#›</a:t>
            </a:fld>
            <a:endParaRPr lang="en-IN">
              <a:solidFill>
                <a:prstClr val="black"/>
              </a:solidFill>
            </a:endParaRPr>
          </a:p>
        </p:txBody>
      </p:sp>
    </p:spTree>
    <p:extLst>
      <p:ext uri="{BB962C8B-B14F-4D97-AF65-F5344CB8AC3E}">
        <p14:creationId xmlns:p14="http://schemas.microsoft.com/office/powerpoint/2010/main" val="209561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B4DC539-A988-4E18-B0A6-EC119262E663}" type="datetimeFigureOut">
              <a:rPr lang="en-IN" smtClean="0"/>
              <a:t>17-09-2025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EAF801D-8B73-43CD-A7E5-E33B018E3C8A}" type="slidenum">
              <a:rPr lang="en-IN" smtClean="0"/>
              <a:t>‹#›</a:t>
            </a:fld>
            <a:endParaRPr lang="en-IN"/>
          </a:p>
        </p:txBody>
      </p:sp>
    </p:spTree>
    <p:extLst>
      <p:ext uri="{BB962C8B-B14F-4D97-AF65-F5344CB8AC3E}">
        <p14:creationId xmlns:p14="http://schemas.microsoft.com/office/powerpoint/2010/main" val="2944966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3"/>
            <a:ext cx="2844800" cy="365125"/>
          </a:xfrm>
          <a:prstGeom prst="rect">
            <a:avLst/>
          </a:prstGeom>
        </p:spPr>
        <p:txBody>
          <a:bodyPr/>
          <a:lstStyle>
            <a:lvl1pPr>
              <a:defRPr/>
            </a:lvl1pPr>
          </a:lstStyle>
          <a:p>
            <a:pPr>
              <a:defRPr/>
            </a:pPr>
            <a:endParaRPr lang="en-IN">
              <a:solidFill>
                <a:prstClr val="black"/>
              </a:solidFill>
            </a:endParaRPr>
          </a:p>
        </p:txBody>
      </p:sp>
      <p:sp>
        <p:nvSpPr>
          <p:cNvPr id="3" name="Footer Placeholder 2"/>
          <p:cNvSpPr>
            <a:spLocks noGrp="1"/>
          </p:cNvSpPr>
          <p:nvPr>
            <p:ph type="ftr" sz="quarter" idx="11"/>
          </p:nvPr>
        </p:nvSpPr>
        <p:spPr>
          <a:xfrm>
            <a:off x="4165600" y="6356353"/>
            <a:ext cx="3860800" cy="365125"/>
          </a:xfrm>
          <a:prstGeom prst="rect">
            <a:avLst/>
          </a:prstGeom>
        </p:spPr>
        <p:txBody>
          <a:bodyPr/>
          <a:lstStyle>
            <a:lvl1pPr>
              <a:defRPr/>
            </a:lvl1pPr>
          </a:lstStyle>
          <a:p>
            <a:pPr>
              <a:defRPr/>
            </a:pPr>
            <a:endParaRPr lang="en-IN">
              <a:solidFill>
                <a:prstClr val="black"/>
              </a:solidFill>
            </a:endParaRPr>
          </a:p>
        </p:txBody>
      </p:sp>
      <p:sp>
        <p:nvSpPr>
          <p:cNvPr id="4" name="Slide Number Placeholder 3"/>
          <p:cNvSpPr>
            <a:spLocks noGrp="1"/>
          </p:cNvSpPr>
          <p:nvPr>
            <p:ph type="sldNum" sz="quarter" idx="12"/>
          </p:nvPr>
        </p:nvSpPr>
        <p:spPr>
          <a:xfrm>
            <a:off x="8737600" y="6356353"/>
            <a:ext cx="2844800" cy="365125"/>
          </a:xfrm>
          <a:prstGeom prst="rect">
            <a:avLst/>
          </a:prstGeom>
        </p:spPr>
        <p:txBody>
          <a:bodyPr/>
          <a:lstStyle>
            <a:lvl1pPr>
              <a:defRPr/>
            </a:lvl1pPr>
          </a:lstStyle>
          <a:p>
            <a:pPr>
              <a:defRPr/>
            </a:pPr>
            <a:fld id="{102715D1-A74F-4481-8AFF-0CF19F1A4227}" type="slidenum">
              <a:rPr lang="en-IN">
                <a:solidFill>
                  <a:prstClr val="black"/>
                </a:solidFill>
              </a:rPr>
              <a:pPr>
                <a:defRPr/>
              </a:pPr>
              <a:t>‹#›</a:t>
            </a:fld>
            <a:endParaRPr lang="en-IN">
              <a:solidFill>
                <a:prstClr val="black"/>
              </a:solidFill>
            </a:endParaRPr>
          </a:p>
        </p:txBody>
      </p:sp>
    </p:spTree>
    <p:extLst>
      <p:ext uri="{BB962C8B-B14F-4D97-AF65-F5344CB8AC3E}">
        <p14:creationId xmlns:p14="http://schemas.microsoft.com/office/powerpoint/2010/main" val="269666559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a:prstGeom prst="rect">
            <a:avLst/>
          </a:prstGeom>
        </p:spPr>
        <p:txBody>
          <a:bodyPr anchor="b"/>
          <a:lstStyle>
            <a:lvl1pPr algn="l">
              <a:defRPr sz="1500" b="1"/>
            </a:lvl1pPr>
          </a:lstStyle>
          <a:p>
            <a:r>
              <a:rPr lang="en-US"/>
              <a:t>Click to edit Master title style</a:t>
            </a:r>
            <a:endParaRPr lang="en-IN"/>
          </a:p>
        </p:txBody>
      </p:sp>
      <p:sp>
        <p:nvSpPr>
          <p:cNvPr id="3" name="Content Placeholder 2"/>
          <p:cNvSpPr>
            <a:spLocks noGrp="1"/>
          </p:cNvSpPr>
          <p:nvPr>
            <p:ph idx="1"/>
          </p:nvPr>
        </p:nvSpPr>
        <p:spPr>
          <a:xfrm>
            <a:off x="4766733" y="273053"/>
            <a:ext cx="681566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609600" y="6356353"/>
            <a:ext cx="2844800" cy="365125"/>
          </a:xfrm>
          <a:prstGeom prst="rect">
            <a:avLst/>
          </a:prstGeom>
        </p:spPr>
        <p:txBody>
          <a:bodyPr/>
          <a:lstStyle>
            <a:lvl1pPr>
              <a:defRPr/>
            </a:lvl1pPr>
          </a:lstStyle>
          <a:p>
            <a:pPr>
              <a:defRPr/>
            </a:pPr>
            <a:endParaRPr lang="en-IN">
              <a:solidFill>
                <a:prstClr val="black"/>
              </a:solidFill>
            </a:endParaRPr>
          </a:p>
        </p:txBody>
      </p:sp>
      <p:sp>
        <p:nvSpPr>
          <p:cNvPr id="6" name="Footer Placeholder 5"/>
          <p:cNvSpPr>
            <a:spLocks noGrp="1"/>
          </p:cNvSpPr>
          <p:nvPr>
            <p:ph type="ftr" sz="quarter" idx="11"/>
          </p:nvPr>
        </p:nvSpPr>
        <p:spPr>
          <a:xfrm>
            <a:off x="4165600" y="6356353"/>
            <a:ext cx="3860800" cy="365125"/>
          </a:xfrm>
          <a:prstGeom prst="rect">
            <a:avLst/>
          </a:prstGeom>
        </p:spPr>
        <p:txBody>
          <a:bodyPr/>
          <a:lstStyle>
            <a:lvl1pPr>
              <a:defRPr/>
            </a:lvl1pPr>
          </a:lstStyle>
          <a:p>
            <a:pPr>
              <a:defRPr/>
            </a:pPr>
            <a:endParaRPr lang="en-IN">
              <a:solidFill>
                <a:prstClr val="black"/>
              </a:solidFill>
            </a:endParaRPr>
          </a:p>
        </p:txBody>
      </p:sp>
      <p:sp>
        <p:nvSpPr>
          <p:cNvPr id="7" name="Slide Number Placeholder 6"/>
          <p:cNvSpPr>
            <a:spLocks noGrp="1"/>
          </p:cNvSpPr>
          <p:nvPr>
            <p:ph type="sldNum" sz="quarter" idx="12"/>
          </p:nvPr>
        </p:nvSpPr>
        <p:spPr>
          <a:xfrm>
            <a:off x="8737600" y="6356353"/>
            <a:ext cx="2844800" cy="365125"/>
          </a:xfrm>
          <a:prstGeom prst="rect">
            <a:avLst/>
          </a:prstGeom>
        </p:spPr>
        <p:txBody>
          <a:bodyPr/>
          <a:lstStyle>
            <a:lvl1pPr>
              <a:defRPr/>
            </a:lvl1pPr>
          </a:lstStyle>
          <a:p>
            <a:pPr>
              <a:defRPr/>
            </a:pPr>
            <a:fld id="{4B936656-7811-4E10-ABA8-C743BA19F43F}" type="slidenum">
              <a:rPr lang="en-IN">
                <a:solidFill>
                  <a:prstClr val="black"/>
                </a:solidFill>
              </a:rPr>
              <a:pPr>
                <a:defRPr/>
              </a:pPr>
              <a:t>‹#›</a:t>
            </a:fld>
            <a:endParaRPr lang="en-IN">
              <a:solidFill>
                <a:prstClr val="black"/>
              </a:solidFill>
            </a:endParaRPr>
          </a:p>
        </p:txBody>
      </p:sp>
    </p:spTree>
    <p:extLst>
      <p:ext uri="{BB962C8B-B14F-4D97-AF65-F5344CB8AC3E}">
        <p14:creationId xmlns:p14="http://schemas.microsoft.com/office/powerpoint/2010/main" val="38478119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1500" b="1"/>
            </a:lvl1pPr>
          </a:lstStyle>
          <a:p>
            <a:r>
              <a:rPr lang="en-US"/>
              <a:t>Click to edit Master title style</a:t>
            </a:r>
            <a:endParaRPr lang="en-IN"/>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IN"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609600" y="6356353"/>
            <a:ext cx="2844800" cy="365125"/>
          </a:xfrm>
          <a:prstGeom prst="rect">
            <a:avLst/>
          </a:prstGeom>
        </p:spPr>
        <p:txBody>
          <a:bodyPr/>
          <a:lstStyle>
            <a:lvl1pPr>
              <a:defRPr/>
            </a:lvl1pPr>
          </a:lstStyle>
          <a:p>
            <a:pPr>
              <a:defRPr/>
            </a:pPr>
            <a:endParaRPr lang="en-IN">
              <a:solidFill>
                <a:prstClr val="black"/>
              </a:solidFill>
            </a:endParaRPr>
          </a:p>
        </p:txBody>
      </p:sp>
      <p:sp>
        <p:nvSpPr>
          <p:cNvPr id="6" name="Footer Placeholder 5"/>
          <p:cNvSpPr>
            <a:spLocks noGrp="1"/>
          </p:cNvSpPr>
          <p:nvPr>
            <p:ph type="ftr" sz="quarter" idx="11"/>
          </p:nvPr>
        </p:nvSpPr>
        <p:spPr>
          <a:xfrm>
            <a:off x="4165600" y="6356353"/>
            <a:ext cx="3860800" cy="365125"/>
          </a:xfrm>
          <a:prstGeom prst="rect">
            <a:avLst/>
          </a:prstGeom>
        </p:spPr>
        <p:txBody>
          <a:bodyPr/>
          <a:lstStyle>
            <a:lvl1pPr>
              <a:defRPr/>
            </a:lvl1pPr>
          </a:lstStyle>
          <a:p>
            <a:pPr>
              <a:defRPr/>
            </a:pPr>
            <a:endParaRPr lang="en-IN">
              <a:solidFill>
                <a:prstClr val="black"/>
              </a:solidFill>
            </a:endParaRPr>
          </a:p>
        </p:txBody>
      </p:sp>
      <p:sp>
        <p:nvSpPr>
          <p:cNvPr id="7" name="Slide Number Placeholder 6"/>
          <p:cNvSpPr>
            <a:spLocks noGrp="1"/>
          </p:cNvSpPr>
          <p:nvPr>
            <p:ph type="sldNum" sz="quarter" idx="12"/>
          </p:nvPr>
        </p:nvSpPr>
        <p:spPr>
          <a:xfrm>
            <a:off x="8737600" y="6356353"/>
            <a:ext cx="2844800" cy="365125"/>
          </a:xfrm>
          <a:prstGeom prst="rect">
            <a:avLst/>
          </a:prstGeom>
        </p:spPr>
        <p:txBody>
          <a:bodyPr/>
          <a:lstStyle>
            <a:lvl1pPr>
              <a:defRPr/>
            </a:lvl1pPr>
          </a:lstStyle>
          <a:p>
            <a:pPr>
              <a:defRPr/>
            </a:pPr>
            <a:fld id="{7A0E505A-A9CD-4645-BB6F-663BC8294A50}" type="slidenum">
              <a:rPr lang="en-IN">
                <a:solidFill>
                  <a:prstClr val="black"/>
                </a:solidFill>
              </a:rPr>
              <a:pPr>
                <a:defRPr/>
              </a:pPr>
              <a:t>‹#›</a:t>
            </a:fld>
            <a:endParaRPr lang="en-IN">
              <a:solidFill>
                <a:prstClr val="black"/>
              </a:solidFill>
            </a:endParaRPr>
          </a:p>
        </p:txBody>
      </p:sp>
    </p:spTree>
    <p:extLst>
      <p:ext uri="{BB962C8B-B14F-4D97-AF65-F5344CB8AC3E}">
        <p14:creationId xmlns:p14="http://schemas.microsoft.com/office/powerpoint/2010/main" val="166093436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609600" y="6356353"/>
            <a:ext cx="2844800" cy="365125"/>
          </a:xfrm>
          <a:prstGeom prst="rect">
            <a:avLst/>
          </a:prstGeom>
        </p:spPr>
        <p:txBody>
          <a:bodyPr/>
          <a:lstStyle>
            <a:lvl1pPr>
              <a:defRPr/>
            </a:lvl1pPr>
          </a:lstStyle>
          <a:p>
            <a:pPr>
              <a:defRPr/>
            </a:pPr>
            <a:endParaRPr lang="en-IN">
              <a:solidFill>
                <a:prstClr val="black"/>
              </a:solidFill>
            </a:endParaRPr>
          </a:p>
        </p:txBody>
      </p:sp>
      <p:sp>
        <p:nvSpPr>
          <p:cNvPr id="5" name="Footer Placeholder 4"/>
          <p:cNvSpPr>
            <a:spLocks noGrp="1"/>
          </p:cNvSpPr>
          <p:nvPr>
            <p:ph type="ftr" sz="quarter" idx="11"/>
          </p:nvPr>
        </p:nvSpPr>
        <p:spPr>
          <a:xfrm>
            <a:off x="4165600" y="6356353"/>
            <a:ext cx="3860800" cy="365125"/>
          </a:xfrm>
          <a:prstGeom prst="rect">
            <a:avLst/>
          </a:prstGeom>
        </p:spPr>
        <p:txBody>
          <a:bodyPr/>
          <a:lstStyle>
            <a:lvl1pPr>
              <a:defRPr/>
            </a:lvl1pPr>
          </a:lstStyle>
          <a:p>
            <a:pPr>
              <a:defRPr/>
            </a:pPr>
            <a:endParaRPr lang="en-IN">
              <a:solidFill>
                <a:prstClr val="black"/>
              </a:solidFill>
            </a:endParaRPr>
          </a:p>
        </p:txBody>
      </p:sp>
      <p:sp>
        <p:nvSpPr>
          <p:cNvPr id="6" name="Slide Number Placeholder 5"/>
          <p:cNvSpPr>
            <a:spLocks noGrp="1"/>
          </p:cNvSpPr>
          <p:nvPr>
            <p:ph type="sldNum" sz="quarter" idx="12"/>
          </p:nvPr>
        </p:nvSpPr>
        <p:spPr>
          <a:xfrm>
            <a:off x="8737600" y="6356353"/>
            <a:ext cx="2844800" cy="365125"/>
          </a:xfrm>
          <a:prstGeom prst="rect">
            <a:avLst/>
          </a:prstGeom>
        </p:spPr>
        <p:txBody>
          <a:bodyPr/>
          <a:lstStyle>
            <a:lvl1pPr>
              <a:defRPr/>
            </a:lvl1pPr>
          </a:lstStyle>
          <a:p>
            <a:pPr>
              <a:defRPr/>
            </a:pPr>
            <a:fld id="{0FB21827-D599-4054-9CED-35F966873CDF}" type="slidenum">
              <a:rPr lang="en-IN">
                <a:solidFill>
                  <a:prstClr val="black"/>
                </a:solidFill>
              </a:rPr>
              <a:pPr>
                <a:defRPr/>
              </a:pPr>
              <a:t>‹#›</a:t>
            </a:fld>
            <a:endParaRPr lang="en-IN">
              <a:solidFill>
                <a:prstClr val="black"/>
              </a:solidFill>
            </a:endParaRPr>
          </a:p>
        </p:txBody>
      </p:sp>
    </p:spTree>
    <p:extLst>
      <p:ext uri="{BB962C8B-B14F-4D97-AF65-F5344CB8AC3E}">
        <p14:creationId xmlns:p14="http://schemas.microsoft.com/office/powerpoint/2010/main" val="20712844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609600" y="6356353"/>
            <a:ext cx="2844800" cy="365125"/>
          </a:xfrm>
          <a:prstGeom prst="rect">
            <a:avLst/>
          </a:prstGeom>
        </p:spPr>
        <p:txBody>
          <a:bodyPr/>
          <a:lstStyle>
            <a:lvl1pPr>
              <a:defRPr/>
            </a:lvl1pPr>
          </a:lstStyle>
          <a:p>
            <a:pPr>
              <a:defRPr/>
            </a:pPr>
            <a:endParaRPr lang="en-IN">
              <a:solidFill>
                <a:prstClr val="black"/>
              </a:solidFill>
            </a:endParaRPr>
          </a:p>
        </p:txBody>
      </p:sp>
      <p:sp>
        <p:nvSpPr>
          <p:cNvPr id="5" name="Footer Placeholder 4"/>
          <p:cNvSpPr>
            <a:spLocks noGrp="1"/>
          </p:cNvSpPr>
          <p:nvPr>
            <p:ph type="ftr" sz="quarter" idx="11"/>
          </p:nvPr>
        </p:nvSpPr>
        <p:spPr>
          <a:xfrm>
            <a:off x="4165600" y="6356353"/>
            <a:ext cx="3860800" cy="365125"/>
          </a:xfrm>
          <a:prstGeom prst="rect">
            <a:avLst/>
          </a:prstGeom>
        </p:spPr>
        <p:txBody>
          <a:bodyPr/>
          <a:lstStyle>
            <a:lvl1pPr>
              <a:defRPr/>
            </a:lvl1pPr>
          </a:lstStyle>
          <a:p>
            <a:pPr>
              <a:defRPr/>
            </a:pPr>
            <a:endParaRPr lang="en-IN">
              <a:solidFill>
                <a:prstClr val="black"/>
              </a:solidFill>
            </a:endParaRPr>
          </a:p>
        </p:txBody>
      </p:sp>
      <p:sp>
        <p:nvSpPr>
          <p:cNvPr id="6" name="Slide Number Placeholder 5"/>
          <p:cNvSpPr>
            <a:spLocks noGrp="1"/>
          </p:cNvSpPr>
          <p:nvPr>
            <p:ph type="sldNum" sz="quarter" idx="12"/>
          </p:nvPr>
        </p:nvSpPr>
        <p:spPr>
          <a:xfrm>
            <a:off x="8737600" y="6356353"/>
            <a:ext cx="2844800" cy="365125"/>
          </a:xfrm>
          <a:prstGeom prst="rect">
            <a:avLst/>
          </a:prstGeom>
        </p:spPr>
        <p:txBody>
          <a:bodyPr/>
          <a:lstStyle>
            <a:lvl1pPr>
              <a:defRPr/>
            </a:lvl1pPr>
          </a:lstStyle>
          <a:p>
            <a:pPr>
              <a:defRPr/>
            </a:pPr>
            <a:fld id="{56872A46-881B-4CE5-A377-400F5AC5756F}" type="slidenum">
              <a:rPr lang="en-IN">
                <a:solidFill>
                  <a:prstClr val="black"/>
                </a:solidFill>
              </a:rPr>
              <a:pPr>
                <a:defRPr/>
              </a:pPr>
              <a:t>‹#›</a:t>
            </a:fld>
            <a:endParaRPr lang="en-IN">
              <a:solidFill>
                <a:prstClr val="black"/>
              </a:solidFill>
            </a:endParaRPr>
          </a:p>
        </p:txBody>
      </p:sp>
    </p:spTree>
    <p:extLst>
      <p:ext uri="{BB962C8B-B14F-4D97-AF65-F5344CB8AC3E}">
        <p14:creationId xmlns:p14="http://schemas.microsoft.com/office/powerpoint/2010/main" val="13877086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0" y="6521855"/>
            <a:ext cx="1219200" cy="365125"/>
          </a:xfrm>
        </p:spPr>
        <p:txBody>
          <a:bodyPr/>
          <a:lstStyle/>
          <a:p>
            <a:fld id="{1A438DD1-98F5-477E-B7C2-6FE22694D0F0}" type="slidenum">
              <a:rPr lang="en-IN" smtClean="0"/>
              <a:pPr/>
              <a:t>‹#›</a:t>
            </a:fld>
            <a:endParaRPr lang="en-IN"/>
          </a:p>
        </p:txBody>
      </p:sp>
    </p:spTree>
    <p:extLst>
      <p:ext uri="{BB962C8B-B14F-4D97-AF65-F5344CB8AC3E}">
        <p14:creationId xmlns:p14="http://schemas.microsoft.com/office/powerpoint/2010/main" val="311250962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438DD1-98F5-477E-B7C2-6FE22694D0F0}" type="slidenum">
              <a:rPr lang="en-IN" smtClean="0"/>
              <a:pPr/>
              <a:t>‹#›</a:t>
            </a:fld>
            <a:endParaRPr lang="en-IN"/>
          </a:p>
        </p:txBody>
      </p:sp>
    </p:spTree>
    <p:extLst>
      <p:ext uri="{BB962C8B-B14F-4D97-AF65-F5344CB8AC3E}">
        <p14:creationId xmlns:p14="http://schemas.microsoft.com/office/powerpoint/2010/main" val="29231669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A438DD1-98F5-477E-B7C2-6FE22694D0F0}" type="slidenum">
              <a:rPr lang="en-IN" smtClean="0"/>
              <a:pPr/>
              <a:t>‹#›</a:t>
            </a:fld>
            <a:endParaRPr lang="en-IN"/>
          </a:p>
        </p:txBody>
      </p:sp>
    </p:spTree>
    <p:extLst>
      <p:ext uri="{BB962C8B-B14F-4D97-AF65-F5344CB8AC3E}">
        <p14:creationId xmlns:p14="http://schemas.microsoft.com/office/powerpoint/2010/main" val="364427792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A438DD1-98F5-477E-B7C2-6FE22694D0F0}" type="slidenum">
              <a:rPr lang="en-IN" smtClean="0"/>
              <a:pPr/>
              <a:t>‹#›</a:t>
            </a:fld>
            <a:endParaRPr lang="en-IN"/>
          </a:p>
        </p:txBody>
      </p:sp>
    </p:spTree>
    <p:extLst>
      <p:ext uri="{BB962C8B-B14F-4D97-AF65-F5344CB8AC3E}">
        <p14:creationId xmlns:p14="http://schemas.microsoft.com/office/powerpoint/2010/main" val="16244813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A438DD1-98F5-477E-B7C2-6FE22694D0F0}" type="slidenum">
              <a:rPr lang="en-IN" smtClean="0"/>
              <a:pPr/>
              <a:t>‹#›</a:t>
            </a:fld>
            <a:endParaRPr lang="en-IN"/>
          </a:p>
        </p:txBody>
      </p:sp>
    </p:spTree>
    <p:extLst>
      <p:ext uri="{BB962C8B-B14F-4D97-AF65-F5344CB8AC3E}">
        <p14:creationId xmlns:p14="http://schemas.microsoft.com/office/powerpoint/2010/main" val="1045918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B4DC539-A988-4E18-B0A6-EC119262E663}" type="datetimeFigureOut">
              <a:rPr lang="en-IN" smtClean="0"/>
              <a:t>17-09-2025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EAF801D-8B73-43CD-A7E5-E33B018E3C8A}" type="slidenum">
              <a:rPr lang="en-IN" smtClean="0"/>
              <a:t>‹#›</a:t>
            </a:fld>
            <a:endParaRPr lang="en-IN"/>
          </a:p>
        </p:txBody>
      </p:sp>
    </p:spTree>
    <p:extLst>
      <p:ext uri="{BB962C8B-B14F-4D97-AF65-F5344CB8AC3E}">
        <p14:creationId xmlns:p14="http://schemas.microsoft.com/office/powerpoint/2010/main" val="7691884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A438DD1-98F5-477E-B7C2-6FE22694D0F0}" type="slidenum">
              <a:rPr lang="en-IN" smtClean="0"/>
              <a:pPr/>
              <a:t>‹#›</a:t>
            </a:fld>
            <a:endParaRPr lang="en-IN"/>
          </a:p>
        </p:txBody>
      </p:sp>
    </p:spTree>
    <p:extLst>
      <p:ext uri="{BB962C8B-B14F-4D97-AF65-F5344CB8AC3E}">
        <p14:creationId xmlns:p14="http://schemas.microsoft.com/office/powerpoint/2010/main" val="27240533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A438DD1-98F5-477E-B7C2-6FE22694D0F0}" type="slidenum">
              <a:rPr lang="en-IN" smtClean="0"/>
              <a:pPr/>
              <a:t>‹#›</a:t>
            </a:fld>
            <a:endParaRPr lang="en-IN"/>
          </a:p>
        </p:txBody>
      </p:sp>
    </p:spTree>
    <p:extLst>
      <p:ext uri="{BB962C8B-B14F-4D97-AF65-F5344CB8AC3E}">
        <p14:creationId xmlns:p14="http://schemas.microsoft.com/office/powerpoint/2010/main" val="207764118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A438DD1-98F5-477E-B7C2-6FE22694D0F0}" type="slidenum">
              <a:rPr lang="en-IN" smtClean="0"/>
              <a:pPr/>
              <a:t>‹#›</a:t>
            </a:fld>
            <a:endParaRPr lang="en-IN"/>
          </a:p>
        </p:txBody>
      </p:sp>
    </p:spTree>
    <p:extLst>
      <p:ext uri="{BB962C8B-B14F-4D97-AF65-F5344CB8AC3E}">
        <p14:creationId xmlns:p14="http://schemas.microsoft.com/office/powerpoint/2010/main" val="259354426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438DD1-98F5-477E-B7C2-6FE22694D0F0}" type="slidenum">
              <a:rPr lang="en-IN" smtClean="0"/>
              <a:pPr/>
              <a:t>‹#›</a:t>
            </a:fld>
            <a:endParaRPr lang="en-IN"/>
          </a:p>
        </p:txBody>
      </p:sp>
    </p:spTree>
    <p:extLst>
      <p:ext uri="{BB962C8B-B14F-4D97-AF65-F5344CB8AC3E}">
        <p14:creationId xmlns:p14="http://schemas.microsoft.com/office/powerpoint/2010/main" val="9420739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438DD1-98F5-477E-B7C2-6FE22694D0F0}" type="slidenum">
              <a:rPr lang="en-IN" smtClean="0"/>
              <a:pPr/>
              <a:t>‹#›</a:t>
            </a:fld>
            <a:endParaRPr lang="en-IN"/>
          </a:p>
        </p:txBody>
      </p:sp>
    </p:spTree>
    <p:extLst>
      <p:ext uri="{BB962C8B-B14F-4D97-AF65-F5344CB8AC3E}">
        <p14:creationId xmlns:p14="http://schemas.microsoft.com/office/powerpoint/2010/main" val="259770308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03200" y="1417320"/>
            <a:ext cx="11785600" cy="4907281"/>
          </a:xfrm>
          <a:gradFill>
            <a:gsLst>
              <a:gs pos="0">
                <a:schemeClr val="accent4">
                  <a:lumMod val="4000"/>
                  <a:lumOff val="96000"/>
                  <a:alpha val="36000"/>
                </a:schemeClr>
              </a:gs>
              <a:gs pos="35000">
                <a:schemeClr val="accent3">
                  <a:lumMod val="9000"/>
                  <a:lumOff val="91000"/>
                  <a:alpha val="39000"/>
                </a:schemeClr>
              </a:gs>
              <a:gs pos="100000">
                <a:schemeClr val="accent4">
                  <a:lumMod val="0"/>
                  <a:lumOff val="100000"/>
                  <a:alpha val="54000"/>
                </a:schemeClr>
              </a:gs>
            </a:gsLst>
          </a:gradFill>
          <a:ln>
            <a:noFill/>
          </a:ln>
          <a:effectLst>
            <a:softEdge rad="50800"/>
          </a:effectLst>
        </p:spPr>
        <p:style>
          <a:lnRef idx="1">
            <a:schemeClr val="accent3"/>
          </a:lnRef>
          <a:fillRef idx="2">
            <a:schemeClr val="accent3"/>
          </a:fillRef>
          <a:effectRef idx="1">
            <a:schemeClr val="accent3"/>
          </a:effectRef>
          <a:fontRef idx="none"/>
        </p:style>
        <p:txBody>
          <a:bodyPr lIns="72000" tIns="36000" rIns="72000" bIns="36000"/>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800">
                <a:latin typeface="Arial" pitchFamily="34" charset="0"/>
                <a:cs typeface="Arial" pitchFamily="34" charset="0"/>
              </a:defRPr>
            </a:lvl2pPr>
            <a:lvl3pPr>
              <a:defRPr sz="1500"/>
            </a:lvl3pPr>
            <a:lvl4pPr>
              <a:defRPr baseline="0"/>
            </a:lvl4pPr>
            <a:lvl5pPr>
              <a:defRPr/>
            </a:lvl5pPr>
          </a:lstStyle>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857250" marR="0" lvl="2"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Third Level</a:t>
            </a:r>
          </a:p>
          <a:p>
            <a:pPr marL="1200150" marR="0" lvl="3"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Fourth level</a:t>
            </a:r>
          </a:p>
          <a:p>
            <a:pPr marL="1543050" marR="0" lvl="4"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Fifth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1800" u="none" strike="noStrike" kern="1200" cap="none" spc="0" normalizeH="0" noProof="0" dirty="0">
              <a:ln>
                <a:noFill/>
              </a:ln>
              <a:solidFill>
                <a:srgbClr val="101141"/>
              </a:solidFill>
              <a:effectLst/>
              <a:uLnTx/>
              <a:uFillTx/>
              <a:latin typeface="Arial"/>
              <a:cs typeface="Arial"/>
            </a:endParaRPr>
          </a:p>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p:txBody>
      </p:sp>
      <p:grpSp>
        <p:nvGrpSpPr>
          <p:cNvPr id="12" name="Group 11"/>
          <p:cNvGrpSpPr/>
          <p:nvPr/>
        </p:nvGrpSpPr>
        <p:grpSpPr>
          <a:xfrm>
            <a:off x="2778517" y="6550674"/>
            <a:ext cx="9413483"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pic>
        <p:nvPicPr>
          <p:cNvPr id="16" name="Picture 15" descr="Picture 7.png"/>
          <p:cNvPicPr>
            <a:picLocks noChangeAspect="1"/>
          </p:cNvPicPr>
          <p:nvPr/>
        </p:nvPicPr>
        <p:blipFill>
          <a:blip r:embed="rId2" cstate="print"/>
          <a:srcRect l="1923" b="5336"/>
          <a:stretch>
            <a:fillRect/>
          </a:stretch>
        </p:blipFill>
        <p:spPr>
          <a:xfrm>
            <a:off x="9267745" y="-1"/>
            <a:ext cx="2924257" cy="692697"/>
          </a:xfrm>
          <a:prstGeom prst="rect">
            <a:avLst/>
          </a:prstGeom>
        </p:spPr>
      </p:pic>
      <p:grpSp>
        <p:nvGrpSpPr>
          <p:cNvPr id="19" name="Group 18"/>
          <p:cNvGrpSpPr/>
          <p:nvPr/>
        </p:nvGrpSpPr>
        <p:grpSpPr>
          <a:xfrm>
            <a:off x="2844800" y="6553203"/>
            <a:ext cx="93472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grpSp>
        <p:nvGrpSpPr>
          <p:cNvPr id="23" name="Group 22"/>
          <p:cNvGrpSpPr/>
          <p:nvPr/>
        </p:nvGrpSpPr>
        <p:grpSpPr>
          <a:xfrm>
            <a:off x="0" y="1295403"/>
            <a:ext cx="93472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18" name="Rectangle 2" descr="Large confetti"/>
          <p:cNvSpPr>
            <a:spLocks noGrp="1" noChangeArrowheads="1"/>
          </p:cNvSpPr>
          <p:nvPr>
            <p:ph type="title" idx="4294967295" hasCustomPrompt="1"/>
          </p:nvPr>
        </p:nvSpPr>
        <p:spPr>
          <a:xfrm>
            <a:off x="88321" y="26442"/>
            <a:ext cx="9055681" cy="1192758"/>
          </a:xfrm>
        </p:spPr>
        <p:txBody>
          <a:bodyPr>
            <a:noAutofit/>
          </a:bodyPr>
          <a:lstStyle>
            <a:lvl1pPr algn="l" eaLnBrk="1" hangingPunct="1">
              <a:defRPr sz="2700">
                <a:latin typeface="Arial" panose="020B0604020202020204" pitchFamily="34" charset="0"/>
                <a:cs typeface="Arial" panose="020B0604020202020204" pitchFamily="34" charset="0"/>
              </a:defRPr>
            </a:lvl1pPr>
          </a:lstStyle>
          <a:p>
            <a:pPr eaLnBrk="1" hangingPunct="1"/>
            <a:r>
              <a:rPr lang="en-US" dirty="0"/>
              <a:t>Slide heading here and </a:t>
            </a:r>
            <a:br>
              <a:rPr lang="en-US" dirty="0"/>
            </a:br>
            <a:r>
              <a:rPr lang="en-US" dirty="0"/>
              <a:t>it can run in two lines</a:t>
            </a:r>
            <a:endParaRPr lang="en-US" altLang="en-US" dirty="0"/>
          </a:p>
        </p:txBody>
      </p:sp>
    </p:spTree>
    <p:extLst>
      <p:ext uri="{BB962C8B-B14F-4D97-AF65-F5344CB8AC3E}">
        <p14:creationId xmlns:p14="http://schemas.microsoft.com/office/powerpoint/2010/main" val="304229213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90688"/>
            <a:ext cx="5384800" cy="4433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6197600" y="1690688"/>
            <a:ext cx="5384800" cy="4433887"/>
          </a:xfrm>
        </p:spPr>
        <p:txBody>
          <a:bodyPr/>
          <a:lstStyle/>
          <a:p>
            <a:pPr lvl="0"/>
            <a:r>
              <a:rPr lang="en-US" noProof="0"/>
              <a:t>Click icon to add online image</a:t>
            </a:r>
          </a:p>
        </p:txBody>
      </p:sp>
      <p:sp>
        <p:nvSpPr>
          <p:cNvPr id="5" name="Slide Number Placeholder 4"/>
          <p:cNvSpPr>
            <a:spLocks noGrp="1"/>
          </p:cNvSpPr>
          <p:nvPr>
            <p:ph type="sldNum" sz="quarter" idx="10"/>
          </p:nvPr>
        </p:nvSpPr>
        <p:spPr>
          <a:xfrm>
            <a:off x="8737600" y="6248400"/>
            <a:ext cx="2844800" cy="476250"/>
          </a:xfrm>
        </p:spPr>
        <p:txBody>
          <a:bodyPr/>
          <a:lstStyle>
            <a:lvl1pPr>
              <a:defRPr/>
            </a:lvl1pPr>
          </a:lstStyle>
          <a:p>
            <a:fld id="{1A438DD1-98F5-477E-B7C2-6FE22694D0F0}" type="slidenum">
              <a:rPr lang="en-IN" smtClean="0"/>
              <a:pPr/>
              <a:t>‹#›</a:t>
            </a:fld>
            <a:endParaRPr lang="en-IN"/>
          </a:p>
        </p:txBody>
      </p:sp>
    </p:spTree>
    <p:extLst>
      <p:ext uri="{BB962C8B-B14F-4D97-AF65-F5344CB8AC3E}">
        <p14:creationId xmlns:p14="http://schemas.microsoft.com/office/powerpoint/2010/main" val="355654148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1_Section Header">
    <p:spTree>
      <p:nvGrpSpPr>
        <p:cNvPr id="1" name=""/>
        <p:cNvGrpSpPr/>
        <p:nvPr/>
      </p:nvGrpSpPr>
      <p:grpSpPr>
        <a:xfrm>
          <a:off x="0" y="0"/>
          <a:ext cx="0" cy="0"/>
          <a:chOff x="0" y="0"/>
          <a:chExt cx="0" cy="0"/>
        </a:xfrm>
      </p:grpSpPr>
      <p:pic>
        <p:nvPicPr>
          <p:cNvPr id="7" name="Picture 2" descr="\\Server\D\jyoti\FI023_BITS_v1\styleguide img\IMG_5627_b.jpg"/>
          <p:cNvPicPr>
            <a:picLocks noChangeAspect="1" noChangeArrowheads="1"/>
          </p:cNvPicPr>
          <p:nvPr/>
        </p:nvPicPr>
        <p:blipFill>
          <a:blip r:embed="rId2"/>
          <a:srcRect/>
          <a:stretch>
            <a:fillRect/>
          </a:stretch>
        </p:blipFill>
        <p:spPr bwMode="auto">
          <a:xfrm>
            <a:off x="0" y="0"/>
            <a:ext cx="12192000" cy="6858000"/>
          </a:xfrm>
          <a:prstGeom prst="rect">
            <a:avLst/>
          </a:prstGeom>
          <a:noFill/>
        </p:spPr>
      </p:pic>
      <p:sp>
        <p:nvSpPr>
          <p:cNvPr id="8" name="Rectangle 7"/>
          <p:cNvSpPr/>
          <p:nvPr/>
        </p:nvSpPr>
        <p:spPr>
          <a:xfrm>
            <a:off x="0" y="4282182"/>
            <a:ext cx="12192000" cy="257581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5" name="Picture 14" descr="Picture 7.png"/>
          <p:cNvPicPr>
            <a:picLocks noChangeAspect="1"/>
          </p:cNvPicPr>
          <p:nvPr/>
        </p:nvPicPr>
        <p:blipFill>
          <a:blip r:embed="rId3" cstate="print"/>
          <a:srcRect l="1923" b="5336"/>
          <a:stretch>
            <a:fillRect/>
          </a:stretch>
        </p:blipFill>
        <p:spPr>
          <a:xfrm>
            <a:off x="9267745" y="-1"/>
            <a:ext cx="2924257" cy="692697"/>
          </a:xfrm>
          <a:prstGeom prst="rect">
            <a:avLst/>
          </a:prstGeom>
        </p:spPr>
      </p:pic>
      <p:sp>
        <p:nvSpPr>
          <p:cNvPr id="17" name="Content Placeholder 16"/>
          <p:cNvSpPr>
            <a:spLocks noGrp="1"/>
          </p:cNvSpPr>
          <p:nvPr>
            <p:ph sz="quarter" idx="10" hasCustomPrompt="1"/>
          </p:nvPr>
        </p:nvSpPr>
        <p:spPr>
          <a:xfrm>
            <a:off x="406400" y="4648200"/>
            <a:ext cx="11277600" cy="1600200"/>
          </a:xfrm>
        </p:spPr>
        <p:txBody>
          <a:bodyPr>
            <a:noAutofit/>
          </a:bodyPr>
          <a:lstStyle>
            <a:lvl1pPr marL="0" indent="0">
              <a:lnSpc>
                <a:spcPts val="3150"/>
              </a:lnSpc>
              <a:spcBef>
                <a:spcPts val="0"/>
              </a:spcBef>
              <a:buNone/>
              <a:defRPr sz="3000" b="1" spc="-113" baseline="0">
                <a:latin typeface="Arial" pitchFamily="34" charset="0"/>
                <a:cs typeface="Arial" pitchFamily="34" charset="0"/>
              </a:defRPr>
            </a:lvl1pPr>
          </a:lstStyle>
          <a:p>
            <a:pPr lvl="0"/>
            <a:r>
              <a:rPr lang="en-US" dirty="0"/>
              <a:t>Topic headings here </a:t>
            </a:r>
          </a:p>
          <a:p>
            <a:pPr lvl="0"/>
            <a:r>
              <a:rPr lang="en-US" dirty="0"/>
              <a:t>(separator - can run in two lines)</a:t>
            </a:r>
          </a:p>
        </p:txBody>
      </p:sp>
      <p:sp>
        <p:nvSpPr>
          <p:cNvPr id="11" name="Rectangle 10"/>
          <p:cNvSpPr/>
          <p:nvPr/>
        </p:nvSpPr>
        <p:spPr>
          <a:xfrm>
            <a:off x="3843867"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6" name="Rectangle 15"/>
          <p:cNvSpPr/>
          <p:nvPr/>
        </p:nvSpPr>
        <p:spPr>
          <a:xfrm>
            <a:off x="-16933" y="677545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8" name="Rectangle 17"/>
          <p:cNvSpPr/>
          <p:nvPr/>
        </p:nvSpPr>
        <p:spPr>
          <a:xfrm>
            <a:off x="7704667"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9" name="TextBox 18"/>
          <p:cNvSpPr txBox="1"/>
          <p:nvPr/>
        </p:nvSpPr>
        <p:spPr>
          <a:xfrm>
            <a:off x="9144000" y="762000"/>
            <a:ext cx="2946400" cy="427040"/>
          </a:xfrm>
          <a:prstGeom prst="rect">
            <a:avLst/>
          </a:prstGeom>
          <a:noFill/>
        </p:spPr>
        <p:txBody>
          <a:bodyPr wrap="square" rtlCol="0">
            <a:spAutoFit/>
          </a:bodyPr>
          <a:lstStyle/>
          <a:p>
            <a:pPr algn="ctr"/>
            <a:r>
              <a:rPr lang="en-US" sz="2175" b="1" spc="-113" dirty="0">
                <a:solidFill>
                  <a:schemeClr val="bg1"/>
                </a:solidFill>
                <a:latin typeface="Arial"/>
                <a:cs typeface="Arial"/>
              </a:rPr>
              <a:t>BITS</a:t>
            </a:r>
            <a:r>
              <a:rPr lang="en-US" sz="2175" spc="-113" dirty="0">
                <a:solidFill>
                  <a:schemeClr val="bg1"/>
                </a:solidFill>
                <a:latin typeface="Arial"/>
                <a:cs typeface="Arial"/>
              </a:rPr>
              <a:t> Pilani</a:t>
            </a:r>
          </a:p>
        </p:txBody>
      </p:sp>
    </p:spTree>
    <p:extLst>
      <p:ext uri="{BB962C8B-B14F-4D97-AF65-F5344CB8AC3E}">
        <p14:creationId xmlns:p14="http://schemas.microsoft.com/office/powerpoint/2010/main" val="377400604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dirty="0">
              <a:latin typeface="Arial" pitchFamily="34" charset="0"/>
              <a:cs typeface="Arial" pitchFamily="34" charset="0"/>
            </a:endParaRPr>
          </a:p>
        </p:txBody>
      </p:sp>
      <p:sp>
        <p:nvSpPr>
          <p:cNvPr id="5" name="Rectangle 4"/>
          <p:cNvSpPr/>
          <p:nvPr/>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6" name="Rectangle 5"/>
          <p:cNvSpPr/>
          <p:nvPr/>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Rectangle 7"/>
          <p:cNvSpPr/>
          <p:nvPr/>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pic>
        <p:nvPicPr>
          <p:cNvPr id="9" name="Picture 10" descr="BITS_university_logo_whitevert.png"/>
          <p:cNvPicPr>
            <a:picLocks noChangeAspect="1"/>
          </p:cNvPicPr>
          <p:nvPr/>
        </p:nvPicPr>
        <p:blipFill>
          <a:blip r:embed="rId3"/>
          <a:srcRect t="2" b="28592"/>
          <a:stretch>
            <a:fillRect/>
          </a:stretch>
        </p:blipFill>
        <p:spPr bwMode="auto">
          <a:xfrm>
            <a:off x="101600" y="3352803"/>
            <a:ext cx="2743200" cy="1979613"/>
          </a:xfrm>
          <a:prstGeom prst="rect">
            <a:avLst/>
          </a:prstGeom>
          <a:noFill/>
          <a:ln w="9525">
            <a:noFill/>
            <a:miter lim="800000"/>
            <a:headEnd/>
            <a:tailEnd/>
          </a:ln>
        </p:spPr>
      </p:pic>
      <p:grpSp>
        <p:nvGrpSpPr>
          <p:cNvPr id="3" name="Group 11"/>
          <p:cNvGrpSpPr>
            <a:grpSpLocks/>
          </p:cNvGrpSpPr>
          <p:nvPr/>
        </p:nvGrpSpPr>
        <p:grpSpPr bwMode="auto">
          <a:xfrm>
            <a:off x="-101600" y="5257802"/>
            <a:ext cx="2946400" cy="651821"/>
            <a:chOff x="76200" y="2209800"/>
            <a:chExt cx="2209800" cy="651821"/>
          </a:xfrm>
        </p:grpSpPr>
        <p:sp>
          <p:nvSpPr>
            <p:cNvPr id="11" name="TextBox 10"/>
            <p:cNvSpPr txBox="1"/>
            <p:nvPr userDrawn="1"/>
          </p:nvSpPr>
          <p:spPr>
            <a:xfrm>
              <a:off x="76200" y="2209800"/>
              <a:ext cx="2209800" cy="427040"/>
            </a:xfrm>
            <a:prstGeom prst="rect">
              <a:avLst/>
            </a:prstGeom>
            <a:noFill/>
          </p:spPr>
          <p:txBody>
            <a:bodyPr>
              <a:spAutoFit/>
            </a:bodyPr>
            <a:lstStyle/>
            <a:p>
              <a:pPr algn="ctr" fontAlgn="auto">
                <a:spcBef>
                  <a:spcPts val="0"/>
                </a:spcBef>
                <a:spcAft>
                  <a:spcPts val="0"/>
                </a:spcAft>
                <a:defRPr/>
              </a:pPr>
              <a:r>
                <a:rPr lang="en-US" sz="2175" b="1" spc="-113" dirty="0">
                  <a:solidFill>
                    <a:schemeClr val="bg1"/>
                  </a:solidFill>
                  <a:latin typeface="Arial"/>
                  <a:cs typeface="Arial"/>
                </a:rPr>
                <a:t>BITS</a:t>
              </a:r>
              <a:r>
                <a:rPr lang="en-US" sz="2175" spc="-113" dirty="0">
                  <a:solidFill>
                    <a:schemeClr val="bg1"/>
                  </a:solidFill>
                  <a:latin typeface="Arial"/>
                  <a:cs typeface="Arial"/>
                </a:rPr>
                <a:t> Pilani</a:t>
              </a:r>
            </a:p>
          </p:txBody>
        </p:sp>
        <p:sp>
          <p:nvSpPr>
            <p:cNvPr id="12" name="TextBox 11"/>
            <p:cNvSpPr txBox="1"/>
            <p:nvPr userDrawn="1"/>
          </p:nvSpPr>
          <p:spPr>
            <a:xfrm>
              <a:off x="228600" y="2665413"/>
              <a:ext cx="1905000" cy="196208"/>
            </a:xfrm>
            <a:prstGeom prst="rect">
              <a:avLst/>
            </a:prstGeom>
            <a:noFill/>
          </p:spPr>
          <p:txBody>
            <a:bodyPr>
              <a:spAutoFit/>
            </a:bodyPr>
            <a:lstStyle/>
            <a:p>
              <a:pPr algn="ctr" fontAlgn="auto">
                <a:spcBef>
                  <a:spcPts val="0"/>
                </a:spcBef>
                <a:spcAft>
                  <a:spcPts val="0"/>
                </a:spcAft>
                <a:defRPr/>
              </a:pPr>
              <a:r>
                <a:rPr lang="en-US" sz="675" spc="-113" dirty="0">
                  <a:solidFill>
                    <a:srgbClr val="FFFFFF"/>
                  </a:solidFill>
                  <a:latin typeface="Arial"/>
                  <a:cs typeface="Arial"/>
                </a:rPr>
                <a:t>Pilani | Dubai | Goa | Hyderabad</a:t>
              </a:r>
            </a:p>
          </p:txBody>
        </p:sp>
      </p:gr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350"/>
              </a:lnSpc>
              <a:spcBef>
                <a:spcPts val="0"/>
              </a:spcBef>
              <a:buNone/>
              <a:defRPr sz="135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oAutofit/>
          </a:bodyPr>
          <a:lstStyle>
            <a:lvl1pPr algn="l">
              <a:lnSpc>
                <a:spcPts val="3000"/>
              </a:lnSpc>
              <a:defRPr sz="33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21468666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grpSp>
        <p:nvGrpSpPr>
          <p:cNvPr id="5" name="Group 11">
            <a:extLst>
              <a:ext uri="{FF2B5EF4-FFF2-40B4-BE49-F238E27FC236}">
                <a16:creationId xmlns:a16="http://schemas.microsoft.com/office/drawing/2014/main" id="{1EDB30A5-06D8-4CDB-B02A-344AD88055A9}"/>
              </a:ext>
            </a:extLst>
          </p:cNvPr>
          <p:cNvGrpSpPr>
            <a:grpSpLocks/>
          </p:cNvGrpSpPr>
          <p:nvPr/>
        </p:nvGrpSpPr>
        <p:grpSpPr bwMode="auto">
          <a:xfrm>
            <a:off x="2779184" y="6550028"/>
            <a:ext cx="9412816" cy="49213"/>
            <a:chOff x="2083888" y="6550671"/>
            <a:chExt cx="7060112" cy="48665"/>
          </a:xfrm>
        </p:grpSpPr>
        <p:sp>
          <p:nvSpPr>
            <p:cNvPr id="6" name="Rectangle 5">
              <a:extLst>
                <a:ext uri="{FF2B5EF4-FFF2-40B4-BE49-F238E27FC236}">
                  <a16:creationId xmlns:a16="http://schemas.microsoft.com/office/drawing/2014/main" id="{C78E054F-63AD-4C46-ACB9-32BDE88F44C9}"/>
                </a:ext>
              </a:extLst>
            </p:cNvPr>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7" name="Rectangle 6">
              <a:extLst>
                <a:ext uri="{FF2B5EF4-FFF2-40B4-BE49-F238E27FC236}">
                  <a16:creationId xmlns:a16="http://schemas.microsoft.com/office/drawing/2014/main" id="{1D229E66-C897-4F4C-8A6E-9FFBF147E334}"/>
                </a:ext>
              </a:extLst>
            </p:cNvPr>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8" name="Rectangle 7">
              <a:extLst>
                <a:ext uri="{FF2B5EF4-FFF2-40B4-BE49-F238E27FC236}">
                  <a16:creationId xmlns:a16="http://schemas.microsoft.com/office/drawing/2014/main" id="{DE40E8DC-889A-44DC-8191-D908A340B998}"/>
                </a:ext>
              </a:extLst>
            </p:cNvPr>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grpSp>
      <p:pic>
        <p:nvPicPr>
          <p:cNvPr id="9" name="Picture 11" descr="Picture 7.png">
            <a:extLst>
              <a:ext uri="{FF2B5EF4-FFF2-40B4-BE49-F238E27FC236}">
                <a16:creationId xmlns:a16="http://schemas.microsoft.com/office/drawing/2014/main" id="{66080517-D0E0-45DC-8DD7-3EE06084AC10}"/>
              </a:ext>
            </a:extLst>
          </p:cNvPr>
          <p:cNvPicPr>
            <a:picLocks noChangeAspect="1"/>
          </p:cNvPicPr>
          <p:nvPr/>
        </p:nvPicPr>
        <p:blipFill>
          <a:blip r:embed="rId2" cstate="print">
            <a:extLst>
              <a:ext uri="{28A0092B-C50C-407E-A947-70E740481C1C}">
                <a14:useLocalDpi xmlns:a14="http://schemas.microsoft.com/office/drawing/2010/main" val="0"/>
              </a:ext>
            </a:extLst>
          </a:blip>
          <a:srcRect l="1923" b="5336"/>
          <a:stretch>
            <a:fillRect/>
          </a:stretch>
        </p:blipFill>
        <p:spPr bwMode="auto">
          <a:xfrm>
            <a:off x="8839202"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a:extLst>
              <a:ext uri="{FF2B5EF4-FFF2-40B4-BE49-F238E27FC236}">
                <a16:creationId xmlns:a16="http://schemas.microsoft.com/office/drawing/2014/main" id="{75B831A1-E9F9-4388-A12E-66FB267C9E7B}"/>
              </a:ext>
            </a:extLst>
          </p:cNvPr>
          <p:cNvGrpSpPr>
            <a:grpSpLocks/>
          </p:cNvGrpSpPr>
          <p:nvPr/>
        </p:nvGrpSpPr>
        <p:grpSpPr bwMode="auto">
          <a:xfrm>
            <a:off x="2844800" y="6553200"/>
            <a:ext cx="9347200" cy="46038"/>
            <a:chOff x="1905000" y="6553200"/>
            <a:chExt cx="7010400" cy="45719"/>
          </a:xfrm>
        </p:grpSpPr>
        <p:sp>
          <p:nvSpPr>
            <p:cNvPr id="11" name="Rectangle 10">
              <a:extLst>
                <a:ext uri="{FF2B5EF4-FFF2-40B4-BE49-F238E27FC236}">
                  <a16:creationId xmlns:a16="http://schemas.microsoft.com/office/drawing/2014/main" id="{560FE36C-A36D-4BA8-8D3E-68F3E224DB09}"/>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12" name="Rectangle 11">
              <a:extLst>
                <a:ext uri="{FF2B5EF4-FFF2-40B4-BE49-F238E27FC236}">
                  <a16:creationId xmlns:a16="http://schemas.microsoft.com/office/drawing/2014/main" id="{8D949454-8EE2-4279-B62C-D04833D013F1}"/>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13" name="Rectangle 12">
              <a:extLst>
                <a:ext uri="{FF2B5EF4-FFF2-40B4-BE49-F238E27FC236}">
                  <a16:creationId xmlns:a16="http://schemas.microsoft.com/office/drawing/2014/main" id="{0F302F0E-A70E-4C7A-BE27-38C4BA54B09F}"/>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grpSp>
      <p:grpSp>
        <p:nvGrpSpPr>
          <p:cNvPr id="14" name="Group 22">
            <a:extLst>
              <a:ext uri="{FF2B5EF4-FFF2-40B4-BE49-F238E27FC236}">
                <a16:creationId xmlns:a16="http://schemas.microsoft.com/office/drawing/2014/main" id="{6796E9D2-ABBB-430F-A12A-3795EE69307F}"/>
              </a:ext>
            </a:extLst>
          </p:cNvPr>
          <p:cNvGrpSpPr>
            <a:grpSpLocks/>
          </p:cNvGrpSpPr>
          <p:nvPr/>
        </p:nvGrpSpPr>
        <p:grpSpPr bwMode="auto">
          <a:xfrm>
            <a:off x="0" y="1295400"/>
            <a:ext cx="9347200" cy="46038"/>
            <a:chOff x="1905000" y="6553200"/>
            <a:chExt cx="7010400" cy="45719"/>
          </a:xfrm>
        </p:grpSpPr>
        <p:sp>
          <p:nvSpPr>
            <p:cNvPr id="15" name="Rectangle 14">
              <a:extLst>
                <a:ext uri="{FF2B5EF4-FFF2-40B4-BE49-F238E27FC236}">
                  <a16:creationId xmlns:a16="http://schemas.microsoft.com/office/drawing/2014/main" id="{5D108DBF-6DCB-4162-A638-7688882FC95F}"/>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16" name="Rectangle 15">
              <a:extLst>
                <a:ext uri="{FF2B5EF4-FFF2-40B4-BE49-F238E27FC236}">
                  <a16:creationId xmlns:a16="http://schemas.microsoft.com/office/drawing/2014/main" id="{69F3FE68-F81A-4A21-A5BB-B895C52E5CD1}"/>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17" name="Rectangle 16">
              <a:extLst>
                <a:ext uri="{FF2B5EF4-FFF2-40B4-BE49-F238E27FC236}">
                  <a16:creationId xmlns:a16="http://schemas.microsoft.com/office/drawing/2014/main" id="{EE689159-099B-4FE1-8EB0-A043B5C2D9E7}"/>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grpSp>
      <p:sp>
        <p:nvSpPr>
          <p:cNvPr id="3" name="Content Placeholder 2"/>
          <p:cNvSpPr>
            <a:spLocks noGrp="1"/>
          </p:cNvSpPr>
          <p:nvPr>
            <p:ph idx="1"/>
          </p:nvPr>
        </p:nvSpPr>
        <p:spPr>
          <a:xfrm>
            <a:off x="406400" y="1493840"/>
            <a:ext cx="109728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Tree>
    <p:extLst>
      <p:ext uri="{BB962C8B-B14F-4D97-AF65-F5344CB8AC3E}">
        <p14:creationId xmlns:p14="http://schemas.microsoft.com/office/powerpoint/2010/main" val="3562572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B4DC539-A988-4E18-B0A6-EC119262E663}" type="datetimeFigureOut">
              <a:rPr lang="en-IN" smtClean="0"/>
              <a:t>17-09-2025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EAF801D-8B73-43CD-A7E5-E33B018E3C8A}" type="slidenum">
              <a:rPr lang="en-IN" smtClean="0"/>
              <a:t>‹#›</a:t>
            </a:fld>
            <a:endParaRPr lang="en-IN"/>
          </a:p>
        </p:txBody>
      </p:sp>
    </p:spTree>
    <p:extLst>
      <p:ext uri="{BB962C8B-B14F-4D97-AF65-F5344CB8AC3E}">
        <p14:creationId xmlns:p14="http://schemas.microsoft.com/office/powerpoint/2010/main" val="174154435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cSld name="1_Title Slide">
    <p:spTree>
      <p:nvGrpSpPr>
        <p:cNvPr id="1" name=""/>
        <p:cNvGrpSpPr/>
        <p:nvPr/>
      </p:nvGrpSpPr>
      <p:grpSpPr>
        <a:xfrm>
          <a:off x="0" y="0"/>
          <a:ext cx="0" cy="0"/>
          <a:chOff x="0" y="0"/>
          <a:chExt cx="0" cy="0"/>
        </a:xfrm>
      </p:grpSpPr>
      <p:sp>
        <p:nvSpPr>
          <p:cNvPr id="4" name="Right Triangle 3"/>
          <p:cNvSpPr/>
          <p:nvPr/>
        </p:nvSpPr>
        <p:spPr>
          <a:xfrm>
            <a:off x="1" y="4664075"/>
            <a:ext cx="12200467"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sz="1072"/>
          </a:p>
        </p:txBody>
      </p:sp>
      <p:grpSp>
        <p:nvGrpSpPr>
          <p:cNvPr id="5" name="Group 15"/>
          <p:cNvGrpSpPr>
            <a:grpSpLocks/>
          </p:cNvGrpSpPr>
          <p:nvPr/>
        </p:nvGrpSpPr>
        <p:grpSpPr bwMode="auto">
          <a:xfrm>
            <a:off x="-4230" y="4953000"/>
            <a:ext cx="12196233" cy="1911350"/>
            <a:chOff x="-3765" y="4832896"/>
            <a:chExt cx="9147765" cy="2032192"/>
          </a:xfrm>
        </p:grpSpPr>
        <p:sp>
          <p:nvSpPr>
            <p:cNvPr id="6" name="Freeform 5"/>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sz="1072">
                <a:latin typeface="+mn-lt"/>
                <a:cs typeface="+mn-cs"/>
              </a:endParaRPr>
            </a:p>
          </p:txBody>
        </p:sp>
        <p:sp>
          <p:nvSpPr>
            <p:cNvPr id="7" name="Freeform 24"/>
            <p:cNvSpPr>
              <a:spLocks/>
            </p:cNvSpPr>
            <p:nvPr/>
          </p:nvSpPr>
          <p:spPr bwMode="auto">
            <a:xfrm>
              <a:off x="35926" y="5135025"/>
              <a:ext cx="9108074" cy="838869"/>
            </a:xfrm>
            <a:custGeom>
              <a:avLst/>
              <a:gdLst>
                <a:gd name="T0" fmla="*/ 0 w 5760"/>
                <a:gd name="T1" fmla="*/ 0 h 528"/>
                <a:gd name="T2" fmla="*/ 2147483647 w 5760"/>
                <a:gd name="T3" fmla="*/ 0 h 528"/>
                <a:gd name="T4" fmla="*/ 2147483647 w 5760"/>
                <a:gd name="T5" fmla="*/ 2147483647 h 528"/>
                <a:gd name="T6" fmla="*/ 2147483647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0" y="0"/>
                  </a:moveTo>
                  <a:lnTo>
                    <a:pt x="5760" y="0"/>
                  </a:lnTo>
                  <a:lnTo>
                    <a:pt x="5760" y="528"/>
                  </a:lnTo>
                  <a:lnTo>
                    <a:pt x="48" y="0"/>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sz="1072"/>
            </a:p>
          </p:txBody>
        </p:sp>
        <p:sp>
          <p:nvSpPr>
            <p:cNvPr id="8" name="Freeform 7"/>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sz="1072"/>
            </a:p>
          </p:txBody>
        </p:sp>
        <p:cxnSp>
          <p:nvCxnSpPr>
            <p:cNvPr id="10" name="Straight Connector 9"/>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14" name="Rectangle 2" descr="Large confetti"/>
          <p:cNvSpPr>
            <a:spLocks noChangeArrowheads="1"/>
          </p:cNvSpPr>
          <p:nvPr/>
        </p:nvSpPr>
        <p:spPr bwMode="ltGray">
          <a:xfrm>
            <a:off x="536812" y="546413"/>
            <a:ext cx="10696077" cy="1462600"/>
          </a:xfrm>
          <a:prstGeom prst="rect">
            <a:avLst/>
          </a:prstGeom>
          <a:pattFill prst="lgConfetti">
            <a:fgClr>
              <a:srgbClr val="0000FF">
                <a:alpha val="50000"/>
              </a:srgbClr>
            </a:fgClr>
            <a:bgClr>
              <a:srgbClr val="FF0000"/>
            </a:bgClr>
          </a:pattFill>
          <a:ln>
            <a:noFill/>
          </a:ln>
          <a:effectLst/>
        </p:spPr>
        <p:txBody>
          <a:bodyPr wrap="none" anchor="ctr"/>
          <a:lstStyle/>
          <a:p>
            <a:pPr algn="ctr"/>
            <a:endParaRPr kumimoji="1" lang="en-US" sz="877"/>
          </a:p>
        </p:txBody>
      </p:sp>
      <p:sp>
        <p:nvSpPr>
          <p:cNvPr id="15" name="Rectangle 9" descr="Large confetti"/>
          <p:cNvSpPr>
            <a:spLocks noGrp="1" noChangeArrowheads="1"/>
          </p:cNvSpPr>
          <p:nvPr>
            <p:ph type="ctrTitle"/>
          </p:nvPr>
        </p:nvSpPr>
        <p:spPr>
          <a:xfrm>
            <a:off x="758868" y="703389"/>
            <a:ext cx="10104509" cy="1175036"/>
          </a:xfrm>
          <a:pattFill prst="lgConfetti">
            <a:fgClr>
              <a:schemeClr val="accent2"/>
            </a:fgClr>
            <a:bgClr>
              <a:srgbClr val="C00000"/>
            </a:bgClr>
          </a:pattFill>
        </p:spPr>
        <p:txBody>
          <a:bodyPr anchor="ctr">
            <a:normAutofit/>
          </a:bodyPr>
          <a:lstStyle>
            <a:lvl1pPr algn="ctr">
              <a:defRPr sz="2630" b="1">
                <a:solidFill>
                  <a:schemeClr val="bg1"/>
                </a:solidFill>
                <a:latin typeface="Verdana" panose="020B0604030504040204" pitchFamily="34" charset="0"/>
                <a:ea typeface="Verdana" panose="020B0604030504040204" pitchFamily="34" charset="0"/>
              </a:defRPr>
            </a:lvl1pPr>
          </a:lstStyle>
          <a:p>
            <a:pPr lvl="0"/>
            <a:r>
              <a:rPr lang="en-US" noProof="0"/>
              <a:t>Click to edit Master title style</a:t>
            </a:r>
            <a:endParaRPr lang="en-US" noProof="0" dirty="0"/>
          </a:p>
        </p:txBody>
      </p:sp>
      <p:sp>
        <p:nvSpPr>
          <p:cNvPr id="16" name="AutoShape 6"/>
          <p:cNvSpPr>
            <a:spLocks noChangeArrowheads="1"/>
          </p:cNvSpPr>
          <p:nvPr/>
        </p:nvSpPr>
        <p:spPr bwMode="ltGray">
          <a:xfrm flipH="1">
            <a:off x="11193300" y="377338"/>
            <a:ext cx="39589" cy="1769249"/>
          </a:xfrm>
          <a:prstGeom prst="roundRect">
            <a:avLst>
              <a:gd name="adj" fmla="val 50000"/>
            </a:avLst>
          </a:prstGeom>
          <a:solidFill>
            <a:srgbClr val="CC00CC"/>
          </a:solidFill>
          <a:ln>
            <a:noFill/>
          </a:ln>
          <a:effectLst/>
        </p:spPr>
        <p:txBody>
          <a:bodyPr wrap="none" anchor="ctr"/>
          <a:lstStyle/>
          <a:p>
            <a:pPr algn="ctr"/>
            <a:endParaRPr kumimoji="1" lang="en-US" sz="877"/>
          </a:p>
        </p:txBody>
      </p:sp>
      <p:sp>
        <p:nvSpPr>
          <p:cNvPr id="18" name="AutoShape 3"/>
          <p:cNvSpPr>
            <a:spLocks noChangeArrowheads="1"/>
          </p:cNvSpPr>
          <p:nvPr/>
        </p:nvSpPr>
        <p:spPr bwMode="ltGray">
          <a:xfrm flipV="1">
            <a:off x="338860" y="535693"/>
            <a:ext cx="11019401" cy="39588"/>
          </a:xfrm>
          <a:prstGeom prst="roundRect">
            <a:avLst>
              <a:gd name="adj" fmla="val 50000"/>
            </a:avLst>
          </a:prstGeom>
          <a:solidFill>
            <a:srgbClr val="FF0000"/>
          </a:solidFill>
          <a:ln>
            <a:noFill/>
          </a:ln>
          <a:effectLst/>
        </p:spPr>
        <p:txBody>
          <a:bodyPr wrap="none" anchor="ctr"/>
          <a:lstStyle/>
          <a:p>
            <a:pPr algn="ctr"/>
            <a:endParaRPr kumimoji="1" lang="en-US" sz="877"/>
          </a:p>
        </p:txBody>
      </p:sp>
      <p:sp>
        <p:nvSpPr>
          <p:cNvPr id="19" name="AutoShape 3"/>
          <p:cNvSpPr>
            <a:spLocks noChangeArrowheads="1"/>
          </p:cNvSpPr>
          <p:nvPr/>
        </p:nvSpPr>
        <p:spPr bwMode="ltGray">
          <a:xfrm flipV="1">
            <a:off x="338860" y="1960902"/>
            <a:ext cx="11019401" cy="39588"/>
          </a:xfrm>
          <a:prstGeom prst="roundRect">
            <a:avLst>
              <a:gd name="adj" fmla="val 50000"/>
            </a:avLst>
          </a:prstGeom>
          <a:solidFill>
            <a:srgbClr val="CC00CC"/>
          </a:solidFill>
          <a:ln>
            <a:noFill/>
          </a:ln>
          <a:effectLst/>
        </p:spPr>
        <p:txBody>
          <a:bodyPr wrap="none" anchor="ctr"/>
          <a:lstStyle/>
          <a:p>
            <a:pPr algn="ctr"/>
            <a:endParaRPr kumimoji="1" lang="en-US" sz="877"/>
          </a:p>
        </p:txBody>
      </p:sp>
      <p:sp>
        <p:nvSpPr>
          <p:cNvPr id="20" name="AutoShape 6"/>
          <p:cNvSpPr>
            <a:spLocks noChangeArrowheads="1"/>
          </p:cNvSpPr>
          <p:nvPr/>
        </p:nvSpPr>
        <p:spPr bwMode="ltGray">
          <a:xfrm flipH="1">
            <a:off x="512572" y="393091"/>
            <a:ext cx="39589" cy="1769249"/>
          </a:xfrm>
          <a:prstGeom prst="roundRect">
            <a:avLst>
              <a:gd name="adj" fmla="val 50000"/>
            </a:avLst>
          </a:prstGeom>
          <a:solidFill>
            <a:srgbClr val="CC00CC"/>
          </a:solidFill>
          <a:ln>
            <a:noFill/>
          </a:ln>
          <a:effectLst/>
        </p:spPr>
        <p:txBody>
          <a:bodyPr wrap="none" anchor="ctr"/>
          <a:lstStyle/>
          <a:p>
            <a:pPr algn="ctr"/>
            <a:endParaRPr kumimoji="1" lang="en-US" sz="877"/>
          </a:p>
        </p:txBody>
      </p:sp>
    </p:spTree>
    <p:extLst>
      <p:ext uri="{BB962C8B-B14F-4D97-AF65-F5344CB8AC3E}">
        <p14:creationId xmlns:p14="http://schemas.microsoft.com/office/powerpoint/2010/main" val="29541708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53" presetClass="entr" presetSubtype="16"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500" fill="hold"/>
                                        <p:tgtEl>
                                          <p:spTgt spid="14"/>
                                        </p:tgtEl>
                                        <p:attrNameLst>
                                          <p:attrName>ppt_w</p:attrName>
                                        </p:attrNameLst>
                                      </p:cBhvr>
                                      <p:tavLst>
                                        <p:tav tm="0">
                                          <p:val>
                                            <p:fltVal val="0"/>
                                          </p:val>
                                        </p:tav>
                                        <p:tav tm="100000">
                                          <p:val>
                                            <p:strVal val="#ppt_w"/>
                                          </p:val>
                                        </p:tav>
                                      </p:tavLst>
                                    </p:anim>
                                    <p:anim calcmode="lin" valueType="num">
                                      <p:cBhvr>
                                        <p:cTn id="14" dur="500" fill="hold"/>
                                        <p:tgtEl>
                                          <p:spTgt spid="14"/>
                                        </p:tgtEl>
                                        <p:attrNameLst>
                                          <p:attrName>ppt_h</p:attrName>
                                        </p:attrNameLst>
                                      </p:cBhvr>
                                      <p:tavLst>
                                        <p:tav tm="0">
                                          <p:val>
                                            <p:fltVal val="0"/>
                                          </p:val>
                                        </p:tav>
                                        <p:tav tm="100000">
                                          <p:val>
                                            <p:strVal val="#ppt_h"/>
                                          </p:val>
                                        </p:tav>
                                      </p:tavLst>
                                    </p:anim>
                                    <p:animEffect transition="in" filter="fade">
                                      <p:cBhvr>
                                        <p:cTn id="15" dur="500"/>
                                        <p:tgtEl>
                                          <p:spTgt spid="14"/>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500"/>
                                        <p:tgtEl>
                                          <p:spTgt spid="1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left)">
                                      <p:cBhvr>
                                        <p:cTn id="21" dur="500"/>
                                        <p:tgtEl>
                                          <p:spTgt spid="19"/>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down)">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8" grpId="0" animBg="1"/>
      <p:bldP spid="19" grpId="0" animBg="1"/>
      <p:bldP spid="20" grpId="0" animBg="1"/>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4" name="Right Triangle 3"/>
          <p:cNvSpPr/>
          <p:nvPr/>
        </p:nvSpPr>
        <p:spPr>
          <a:xfrm>
            <a:off x="1" y="4664075"/>
            <a:ext cx="12200467"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sz="1072"/>
          </a:p>
        </p:txBody>
      </p:sp>
      <p:grpSp>
        <p:nvGrpSpPr>
          <p:cNvPr id="5" name="Group 15"/>
          <p:cNvGrpSpPr>
            <a:grpSpLocks/>
          </p:cNvGrpSpPr>
          <p:nvPr/>
        </p:nvGrpSpPr>
        <p:grpSpPr bwMode="auto">
          <a:xfrm>
            <a:off x="-4230" y="4953000"/>
            <a:ext cx="12196233" cy="1911350"/>
            <a:chOff x="-3765" y="4832896"/>
            <a:chExt cx="9147765" cy="2032192"/>
          </a:xfrm>
        </p:grpSpPr>
        <p:sp>
          <p:nvSpPr>
            <p:cNvPr id="6" name="Freeform 5"/>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sz="1072">
                <a:latin typeface="+mn-lt"/>
                <a:cs typeface="+mn-cs"/>
              </a:endParaRPr>
            </a:p>
          </p:txBody>
        </p:sp>
        <p:sp>
          <p:nvSpPr>
            <p:cNvPr id="7" name="Freeform 24"/>
            <p:cNvSpPr>
              <a:spLocks/>
            </p:cNvSpPr>
            <p:nvPr/>
          </p:nvSpPr>
          <p:spPr bwMode="auto">
            <a:xfrm>
              <a:off x="35926" y="5135025"/>
              <a:ext cx="9108074" cy="838869"/>
            </a:xfrm>
            <a:custGeom>
              <a:avLst/>
              <a:gdLst>
                <a:gd name="T0" fmla="*/ 0 w 5760"/>
                <a:gd name="T1" fmla="*/ 0 h 528"/>
                <a:gd name="T2" fmla="*/ 2147483647 w 5760"/>
                <a:gd name="T3" fmla="*/ 0 h 528"/>
                <a:gd name="T4" fmla="*/ 2147483647 w 5760"/>
                <a:gd name="T5" fmla="*/ 2147483647 h 528"/>
                <a:gd name="T6" fmla="*/ 2147483647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0" y="0"/>
                  </a:moveTo>
                  <a:lnTo>
                    <a:pt x="5760" y="0"/>
                  </a:lnTo>
                  <a:lnTo>
                    <a:pt x="5760" y="528"/>
                  </a:lnTo>
                  <a:lnTo>
                    <a:pt x="48" y="0"/>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sz="1072"/>
            </a:p>
          </p:txBody>
        </p:sp>
        <p:sp>
          <p:nvSpPr>
            <p:cNvPr id="8" name="Freeform 7"/>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sz="1072"/>
            </a:p>
          </p:txBody>
        </p:sp>
        <p:cxnSp>
          <p:nvCxnSpPr>
            <p:cNvPr id="10" name="Straight Connector 9"/>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14" name="Rectangle 2" descr="Large confetti"/>
          <p:cNvSpPr>
            <a:spLocks noChangeArrowheads="1"/>
          </p:cNvSpPr>
          <p:nvPr/>
        </p:nvSpPr>
        <p:spPr bwMode="ltGray">
          <a:xfrm>
            <a:off x="536812" y="546413"/>
            <a:ext cx="10696077" cy="1462600"/>
          </a:xfrm>
          <a:prstGeom prst="rect">
            <a:avLst/>
          </a:prstGeom>
          <a:pattFill prst="lgConfetti">
            <a:fgClr>
              <a:srgbClr val="0000FF">
                <a:alpha val="50000"/>
              </a:srgbClr>
            </a:fgClr>
            <a:bgClr>
              <a:srgbClr val="FF0000"/>
            </a:bgClr>
          </a:pattFill>
          <a:ln>
            <a:noFill/>
          </a:ln>
          <a:effectLst/>
        </p:spPr>
        <p:txBody>
          <a:bodyPr wrap="none" anchor="ctr"/>
          <a:lstStyle/>
          <a:p>
            <a:pPr algn="ctr"/>
            <a:endParaRPr kumimoji="1" lang="en-US" sz="877"/>
          </a:p>
        </p:txBody>
      </p:sp>
      <p:sp>
        <p:nvSpPr>
          <p:cNvPr id="15" name="Rectangle 9" descr="Large confetti"/>
          <p:cNvSpPr>
            <a:spLocks noGrp="1" noChangeArrowheads="1"/>
          </p:cNvSpPr>
          <p:nvPr>
            <p:ph type="ctrTitle"/>
          </p:nvPr>
        </p:nvSpPr>
        <p:spPr>
          <a:xfrm>
            <a:off x="758868" y="703389"/>
            <a:ext cx="10104509" cy="1175036"/>
          </a:xfrm>
          <a:pattFill prst="lgConfetti">
            <a:fgClr>
              <a:schemeClr val="accent2"/>
            </a:fgClr>
            <a:bgClr>
              <a:srgbClr val="C00000"/>
            </a:bgClr>
          </a:pattFill>
        </p:spPr>
        <p:txBody>
          <a:bodyPr anchor="ctr">
            <a:normAutofit/>
          </a:bodyPr>
          <a:lstStyle>
            <a:lvl1pPr algn="ctr">
              <a:defRPr sz="2630" b="1">
                <a:solidFill>
                  <a:schemeClr val="bg1"/>
                </a:solidFill>
                <a:latin typeface="Verdana" panose="020B0604030504040204" pitchFamily="34" charset="0"/>
                <a:ea typeface="Verdana" panose="020B0604030504040204" pitchFamily="34" charset="0"/>
              </a:defRPr>
            </a:lvl1pPr>
          </a:lstStyle>
          <a:p>
            <a:pPr lvl="0"/>
            <a:r>
              <a:rPr lang="en-US" noProof="0"/>
              <a:t>Click to edit Master title style</a:t>
            </a:r>
            <a:endParaRPr lang="en-US" noProof="0" dirty="0"/>
          </a:p>
        </p:txBody>
      </p:sp>
      <p:sp>
        <p:nvSpPr>
          <p:cNvPr id="16" name="AutoShape 6"/>
          <p:cNvSpPr>
            <a:spLocks noChangeArrowheads="1"/>
          </p:cNvSpPr>
          <p:nvPr/>
        </p:nvSpPr>
        <p:spPr bwMode="ltGray">
          <a:xfrm flipH="1">
            <a:off x="11193300" y="377338"/>
            <a:ext cx="39589" cy="1769249"/>
          </a:xfrm>
          <a:prstGeom prst="roundRect">
            <a:avLst>
              <a:gd name="adj" fmla="val 50000"/>
            </a:avLst>
          </a:prstGeom>
          <a:solidFill>
            <a:srgbClr val="CC00CC"/>
          </a:solidFill>
          <a:ln>
            <a:noFill/>
          </a:ln>
          <a:effectLst/>
        </p:spPr>
        <p:txBody>
          <a:bodyPr wrap="none" anchor="ctr"/>
          <a:lstStyle/>
          <a:p>
            <a:pPr algn="ctr"/>
            <a:endParaRPr kumimoji="1" lang="en-US" sz="877"/>
          </a:p>
        </p:txBody>
      </p:sp>
      <p:sp>
        <p:nvSpPr>
          <p:cNvPr id="18" name="AutoShape 3"/>
          <p:cNvSpPr>
            <a:spLocks noChangeArrowheads="1"/>
          </p:cNvSpPr>
          <p:nvPr/>
        </p:nvSpPr>
        <p:spPr bwMode="ltGray">
          <a:xfrm flipV="1">
            <a:off x="338860" y="535693"/>
            <a:ext cx="11019401" cy="39588"/>
          </a:xfrm>
          <a:prstGeom prst="roundRect">
            <a:avLst>
              <a:gd name="adj" fmla="val 50000"/>
            </a:avLst>
          </a:prstGeom>
          <a:solidFill>
            <a:srgbClr val="FF0000"/>
          </a:solidFill>
          <a:ln>
            <a:noFill/>
          </a:ln>
          <a:effectLst/>
        </p:spPr>
        <p:txBody>
          <a:bodyPr wrap="none" anchor="ctr"/>
          <a:lstStyle/>
          <a:p>
            <a:pPr algn="ctr"/>
            <a:endParaRPr kumimoji="1" lang="en-US" sz="877"/>
          </a:p>
        </p:txBody>
      </p:sp>
      <p:sp>
        <p:nvSpPr>
          <p:cNvPr id="19" name="AutoShape 3"/>
          <p:cNvSpPr>
            <a:spLocks noChangeArrowheads="1"/>
          </p:cNvSpPr>
          <p:nvPr/>
        </p:nvSpPr>
        <p:spPr bwMode="ltGray">
          <a:xfrm flipV="1">
            <a:off x="338860" y="1960902"/>
            <a:ext cx="11019401" cy="39588"/>
          </a:xfrm>
          <a:prstGeom prst="roundRect">
            <a:avLst>
              <a:gd name="adj" fmla="val 50000"/>
            </a:avLst>
          </a:prstGeom>
          <a:solidFill>
            <a:srgbClr val="CC00CC"/>
          </a:solidFill>
          <a:ln>
            <a:noFill/>
          </a:ln>
          <a:effectLst/>
        </p:spPr>
        <p:txBody>
          <a:bodyPr wrap="none" anchor="ctr"/>
          <a:lstStyle/>
          <a:p>
            <a:pPr algn="ctr"/>
            <a:endParaRPr kumimoji="1" lang="en-US" sz="877"/>
          </a:p>
        </p:txBody>
      </p:sp>
      <p:sp>
        <p:nvSpPr>
          <p:cNvPr id="20" name="AutoShape 6"/>
          <p:cNvSpPr>
            <a:spLocks noChangeArrowheads="1"/>
          </p:cNvSpPr>
          <p:nvPr/>
        </p:nvSpPr>
        <p:spPr bwMode="ltGray">
          <a:xfrm flipH="1">
            <a:off x="512572" y="393091"/>
            <a:ext cx="39589" cy="1769249"/>
          </a:xfrm>
          <a:prstGeom prst="roundRect">
            <a:avLst>
              <a:gd name="adj" fmla="val 50000"/>
            </a:avLst>
          </a:prstGeom>
          <a:solidFill>
            <a:srgbClr val="CC00CC"/>
          </a:solidFill>
          <a:ln>
            <a:noFill/>
          </a:ln>
          <a:effectLst/>
        </p:spPr>
        <p:txBody>
          <a:bodyPr wrap="none" anchor="ctr"/>
          <a:lstStyle/>
          <a:p>
            <a:pPr algn="ctr"/>
            <a:endParaRPr kumimoji="1" lang="en-US" sz="877"/>
          </a:p>
        </p:txBody>
      </p:sp>
    </p:spTree>
    <p:extLst>
      <p:ext uri="{BB962C8B-B14F-4D97-AF65-F5344CB8AC3E}">
        <p14:creationId xmlns:p14="http://schemas.microsoft.com/office/powerpoint/2010/main" val="390804740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53" presetClass="entr" presetSubtype="16"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500" fill="hold"/>
                                        <p:tgtEl>
                                          <p:spTgt spid="14"/>
                                        </p:tgtEl>
                                        <p:attrNameLst>
                                          <p:attrName>ppt_w</p:attrName>
                                        </p:attrNameLst>
                                      </p:cBhvr>
                                      <p:tavLst>
                                        <p:tav tm="0">
                                          <p:val>
                                            <p:fltVal val="0"/>
                                          </p:val>
                                        </p:tav>
                                        <p:tav tm="100000">
                                          <p:val>
                                            <p:strVal val="#ppt_w"/>
                                          </p:val>
                                        </p:tav>
                                      </p:tavLst>
                                    </p:anim>
                                    <p:anim calcmode="lin" valueType="num">
                                      <p:cBhvr>
                                        <p:cTn id="14" dur="500" fill="hold"/>
                                        <p:tgtEl>
                                          <p:spTgt spid="14"/>
                                        </p:tgtEl>
                                        <p:attrNameLst>
                                          <p:attrName>ppt_h</p:attrName>
                                        </p:attrNameLst>
                                      </p:cBhvr>
                                      <p:tavLst>
                                        <p:tav tm="0">
                                          <p:val>
                                            <p:fltVal val="0"/>
                                          </p:val>
                                        </p:tav>
                                        <p:tav tm="100000">
                                          <p:val>
                                            <p:strVal val="#ppt_h"/>
                                          </p:val>
                                        </p:tav>
                                      </p:tavLst>
                                    </p:anim>
                                    <p:animEffect transition="in" filter="fade">
                                      <p:cBhvr>
                                        <p:cTn id="15" dur="500"/>
                                        <p:tgtEl>
                                          <p:spTgt spid="14"/>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500"/>
                                        <p:tgtEl>
                                          <p:spTgt spid="1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left)">
                                      <p:cBhvr>
                                        <p:cTn id="21" dur="500"/>
                                        <p:tgtEl>
                                          <p:spTgt spid="19"/>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down)">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8" grpId="0" animBg="1"/>
      <p:bldP spid="19" grpId="0" animBg="1"/>
      <p:bldP spid="20"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0" y="6521853"/>
            <a:ext cx="1219200" cy="365125"/>
          </a:xfrm>
        </p:spPr>
        <p:txBody>
          <a:bodyPr/>
          <a:lstStyle/>
          <a:p>
            <a:r>
              <a:rPr lang="en-US" dirty="0"/>
              <a:t>Slide </a:t>
            </a:r>
            <a:fld id="{B6F15528-21DE-4FAA-801E-634DDDAF4B2B}" type="slidenum">
              <a:rPr lang="en-US" smtClean="0"/>
              <a:pPr/>
              <a:t>‹#›</a:t>
            </a:fld>
            <a:endParaRPr lang="en-US" dirty="0"/>
          </a:p>
        </p:txBody>
      </p:sp>
    </p:spTree>
    <p:extLst>
      <p:ext uri="{BB962C8B-B14F-4D97-AF65-F5344CB8AC3E}">
        <p14:creationId xmlns:p14="http://schemas.microsoft.com/office/powerpoint/2010/main" val="15983643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extLst>
      <p:ext uri="{BB962C8B-B14F-4D97-AF65-F5344CB8AC3E}">
        <p14:creationId xmlns:p14="http://schemas.microsoft.com/office/powerpoint/2010/main" val="100268961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extLst>
      <p:ext uri="{BB962C8B-B14F-4D97-AF65-F5344CB8AC3E}">
        <p14:creationId xmlns:p14="http://schemas.microsoft.com/office/powerpoint/2010/main" val="91256529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extLst>
      <p:ext uri="{BB962C8B-B14F-4D97-AF65-F5344CB8AC3E}">
        <p14:creationId xmlns:p14="http://schemas.microsoft.com/office/powerpoint/2010/main" val="410660146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extLst>
      <p:ext uri="{BB962C8B-B14F-4D97-AF65-F5344CB8AC3E}">
        <p14:creationId xmlns:p14="http://schemas.microsoft.com/office/powerpoint/2010/main" val="244024788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extLst>
      <p:ext uri="{BB962C8B-B14F-4D97-AF65-F5344CB8AC3E}">
        <p14:creationId xmlns:p14="http://schemas.microsoft.com/office/powerpoint/2010/main" val="407685405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extLst>
      <p:ext uri="{BB962C8B-B14F-4D97-AF65-F5344CB8AC3E}">
        <p14:creationId xmlns:p14="http://schemas.microsoft.com/office/powerpoint/2010/main" val="17170055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extLst>
      <p:ext uri="{BB962C8B-B14F-4D97-AF65-F5344CB8AC3E}">
        <p14:creationId xmlns:p14="http://schemas.microsoft.com/office/powerpoint/2010/main" val="2363318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4DC539-A988-4E18-B0A6-EC119262E663}" type="datetimeFigureOut">
              <a:rPr lang="en-IN" smtClean="0"/>
              <a:t>17-09-2025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EAF801D-8B73-43CD-A7E5-E33B018E3C8A}" type="slidenum">
              <a:rPr lang="en-IN" smtClean="0"/>
              <a:t>‹#›</a:t>
            </a:fld>
            <a:endParaRPr lang="en-IN"/>
          </a:p>
        </p:txBody>
      </p:sp>
    </p:spTree>
    <p:extLst>
      <p:ext uri="{BB962C8B-B14F-4D97-AF65-F5344CB8AC3E}">
        <p14:creationId xmlns:p14="http://schemas.microsoft.com/office/powerpoint/2010/main" val="397310167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extLst>
      <p:ext uri="{BB962C8B-B14F-4D97-AF65-F5344CB8AC3E}">
        <p14:creationId xmlns:p14="http://schemas.microsoft.com/office/powerpoint/2010/main" val="100489045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extLst>
      <p:ext uri="{BB962C8B-B14F-4D97-AF65-F5344CB8AC3E}">
        <p14:creationId xmlns:p14="http://schemas.microsoft.com/office/powerpoint/2010/main" val="278387329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90688"/>
            <a:ext cx="5384800" cy="4433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6197600" y="1690688"/>
            <a:ext cx="5384800" cy="4433887"/>
          </a:xfrm>
        </p:spPr>
        <p:txBody>
          <a:bodyPr/>
          <a:lstStyle/>
          <a:p>
            <a:pPr lvl="0"/>
            <a:endParaRPr lang="en-US" noProof="0"/>
          </a:p>
        </p:txBody>
      </p:sp>
      <p:sp>
        <p:nvSpPr>
          <p:cNvPr id="5" name="Slide Number Placeholder 4"/>
          <p:cNvSpPr>
            <a:spLocks noGrp="1"/>
          </p:cNvSpPr>
          <p:nvPr>
            <p:ph type="sldNum" sz="quarter" idx="10"/>
          </p:nvPr>
        </p:nvSpPr>
        <p:spPr>
          <a:xfrm>
            <a:off x="8737600" y="6248400"/>
            <a:ext cx="2844800" cy="476250"/>
          </a:xfrm>
        </p:spPr>
        <p:txBody>
          <a:bodyPr/>
          <a:lstStyle>
            <a:lvl1pPr>
              <a:defRPr/>
            </a:lvl1pPr>
          </a:lstStyle>
          <a:p>
            <a:pPr>
              <a:defRPr/>
            </a:pPr>
            <a:fld id="{A1254760-BC45-477E-BCBF-6F6EFE9AC2A7}" type="slidenum">
              <a:rPr lang="en-US"/>
              <a:pPr>
                <a:defRPr/>
              </a:pPr>
              <a:t>‹#›</a:t>
            </a:fld>
            <a:endParaRPr lang="en-US"/>
          </a:p>
        </p:txBody>
      </p:sp>
    </p:spTree>
    <p:extLst>
      <p:ext uri="{BB962C8B-B14F-4D97-AF65-F5344CB8AC3E}">
        <p14:creationId xmlns:p14="http://schemas.microsoft.com/office/powerpoint/2010/main" val="127462076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Box 3"/>
          <p:cNvSpPr txBox="1"/>
          <p:nvPr/>
        </p:nvSpPr>
        <p:spPr>
          <a:xfrm>
            <a:off x="4368800" y="6596066"/>
            <a:ext cx="7823200" cy="219291"/>
          </a:xfrm>
          <a:prstGeom prst="rect">
            <a:avLst/>
          </a:prstGeom>
          <a:noFill/>
        </p:spPr>
        <p:txBody>
          <a:bodyPr>
            <a:spAutoFit/>
          </a:bodyPr>
          <a:lstStyle/>
          <a:p>
            <a:pPr algn="r" fontAlgn="auto">
              <a:spcBef>
                <a:spcPts val="0"/>
              </a:spcBef>
              <a:spcAft>
                <a:spcPts val="0"/>
              </a:spcAft>
              <a:defRPr/>
            </a:pPr>
            <a:r>
              <a:rPr lang="en-US" sz="825" b="1" dirty="0">
                <a:solidFill>
                  <a:srgbClr val="101141"/>
                </a:solidFill>
                <a:latin typeface="Arial"/>
                <a:cs typeface="Arial"/>
              </a:rPr>
              <a:t>BITS </a:t>
            </a:r>
            <a:r>
              <a:rPr lang="en-US" sz="825" dirty="0">
                <a:solidFill>
                  <a:srgbClr val="101141"/>
                </a:solidFill>
                <a:latin typeface="Arial"/>
                <a:cs typeface="Arial"/>
              </a:rPr>
              <a:t>Pilani, Pilani Campus</a:t>
            </a:r>
          </a:p>
        </p:txBody>
      </p:sp>
      <p:grpSp>
        <p:nvGrpSpPr>
          <p:cNvPr id="5" name="Group 11"/>
          <p:cNvGrpSpPr>
            <a:grpSpLocks/>
          </p:cNvGrpSpPr>
          <p:nvPr/>
        </p:nvGrpSpPr>
        <p:grpSpPr bwMode="auto">
          <a:xfrm>
            <a:off x="2779184" y="6550028"/>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2"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grpSp>
      <p:sp>
        <p:nvSpPr>
          <p:cNvPr id="3" name="Content Placeholder 2"/>
          <p:cNvSpPr>
            <a:spLocks noGrp="1"/>
          </p:cNvSpPr>
          <p:nvPr>
            <p:ph idx="1"/>
          </p:nvPr>
        </p:nvSpPr>
        <p:spPr>
          <a:xfrm>
            <a:off x="406400" y="1493840"/>
            <a:ext cx="109728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31576476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93472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grpSp>
      <p:grpSp>
        <p:nvGrpSpPr>
          <p:cNvPr id="8" name="Group 10"/>
          <p:cNvGrpSpPr>
            <a:grpSpLocks/>
          </p:cNvGrpSpPr>
          <p:nvPr/>
        </p:nvGrpSpPr>
        <p:grpSpPr bwMode="auto">
          <a:xfrm>
            <a:off x="2844800" y="6553200"/>
            <a:ext cx="93472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8839202" y="0"/>
            <a:ext cx="2925233" cy="692150"/>
          </a:xfrm>
          <a:prstGeom prst="rect">
            <a:avLst/>
          </a:prstGeom>
          <a:noFill/>
          <a:ln w="9525">
            <a:noFill/>
            <a:miter lim="800000"/>
            <a:headEnd/>
            <a:tailEnd/>
          </a:ln>
        </p:spPr>
      </p:pic>
      <p:sp>
        <p:nvSpPr>
          <p:cNvPr id="13" name="TextBox 12"/>
          <p:cNvSpPr txBox="1"/>
          <p:nvPr/>
        </p:nvSpPr>
        <p:spPr>
          <a:xfrm>
            <a:off x="4368800" y="6596066"/>
            <a:ext cx="7823200" cy="219291"/>
          </a:xfrm>
          <a:prstGeom prst="rect">
            <a:avLst/>
          </a:prstGeom>
          <a:noFill/>
        </p:spPr>
        <p:txBody>
          <a:bodyPr>
            <a:spAutoFit/>
          </a:bodyPr>
          <a:lstStyle/>
          <a:p>
            <a:pPr algn="r">
              <a:defRPr/>
            </a:pPr>
            <a:r>
              <a:rPr lang="en-US" sz="825" b="1" dirty="0">
                <a:solidFill>
                  <a:srgbClr val="101141"/>
                </a:solidFill>
                <a:latin typeface="Arial"/>
                <a:cs typeface="Arial"/>
              </a:rPr>
              <a:t>BITS </a:t>
            </a:r>
            <a:r>
              <a:rPr lang="en-US" sz="825"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406400" y="152400"/>
            <a:ext cx="84328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50243028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Box 3"/>
          <p:cNvSpPr txBox="1"/>
          <p:nvPr userDrawn="1"/>
        </p:nvSpPr>
        <p:spPr>
          <a:xfrm>
            <a:off x="4368800" y="6596066"/>
            <a:ext cx="7823200" cy="219291"/>
          </a:xfrm>
          <a:prstGeom prst="rect">
            <a:avLst/>
          </a:prstGeom>
          <a:noFill/>
        </p:spPr>
        <p:txBody>
          <a:bodyPr>
            <a:spAutoFit/>
          </a:bodyPr>
          <a:lstStyle/>
          <a:p>
            <a:pPr algn="r" fontAlgn="auto">
              <a:spcBef>
                <a:spcPts val="0"/>
              </a:spcBef>
              <a:spcAft>
                <a:spcPts val="0"/>
              </a:spcAft>
              <a:defRPr/>
            </a:pPr>
            <a:r>
              <a:rPr lang="en-US" sz="825" b="1" dirty="0">
                <a:solidFill>
                  <a:srgbClr val="101141"/>
                </a:solidFill>
                <a:latin typeface="Arial"/>
                <a:cs typeface="Arial"/>
              </a:rPr>
              <a:t>BITS </a:t>
            </a:r>
            <a:r>
              <a:rPr lang="en-US" sz="825" dirty="0">
                <a:solidFill>
                  <a:srgbClr val="101141"/>
                </a:solidFill>
                <a:latin typeface="Arial"/>
                <a:cs typeface="Arial"/>
              </a:rPr>
              <a:t>Pilani, Pilani Campus</a:t>
            </a:r>
          </a:p>
        </p:txBody>
      </p:sp>
      <p:grpSp>
        <p:nvGrpSpPr>
          <p:cNvPr id="2" name="Group 11"/>
          <p:cNvGrpSpPr>
            <a:grpSpLocks/>
          </p:cNvGrpSpPr>
          <p:nvPr userDrawn="1"/>
        </p:nvGrpSpPr>
        <p:grpSpPr bwMode="auto">
          <a:xfrm>
            <a:off x="2779184" y="6550028"/>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grpSp>
      <p:pic>
        <p:nvPicPr>
          <p:cNvPr id="9" name="Picture 11" descr="Picture 7.png"/>
          <p:cNvPicPr>
            <a:picLocks noChangeAspect="1"/>
          </p:cNvPicPr>
          <p:nvPr userDrawn="1"/>
        </p:nvPicPr>
        <p:blipFill>
          <a:blip r:embed="rId2"/>
          <a:srcRect l="1923" b="5336"/>
          <a:stretch>
            <a:fillRect/>
          </a:stretch>
        </p:blipFill>
        <p:spPr bwMode="auto">
          <a:xfrm>
            <a:off x="8839202" y="0"/>
            <a:ext cx="2925233" cy="692150"/>
          </a:xfrm>
          <a:prstGeom prst="rect">
            <a:avLst/>
          </a:prstGeom>
          <a:noFill/>
          <a:ln w="9525">
            <a:noFill/>
            <a:miter lim="800000"/>
            <a:headEnd/>
            <a:tailEnd/>
          </a:ln>
        </p:spPr>
      </p:pic>
      <p:grpSp>
        <p:nvGrpSpPr>
          <p:cNvPr id="5" name="Group 18"/>
          <p:cNvGrpSpPr>
            <a:grpSpLocks/>
          </p:cNvGrpSpPr>
          <p:nvPr userDrawn="1"/>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grpSp>
      <p:grpSp>
        <p:nvGrpSpPr>
          <p:cNvPr id="10" name="Group 22"/>
          <p:cNvGrpSpPr>
            <a:grpSpLocks/>
          </p:cNvGrpSpPr>
          <p:nvPr userDrawn="1"/>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grpSp>
      <p:sp>
        <p:nvSpPr>
          <p:cNvPr id="3" name="Content Placeholder 2"/>
          <p:cNvSpPr>
            <a:spLocks noGrp="1"/>
          </p:cNvSpPr>
          <p:nvPr>
            <p:ph idx="1"/>
          </p:nvPr>
        </p:nvSpPr>
        <p:spPr>
          <a:xfrm>
            <a:off x="406400" y="1493840"/>
            <a:ext cx="109728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05113759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03200" y="1417320"/>
            <a:ext cx="11785600" cy="4907281"/>
          </a:xfrm>
          <a:gradFill>
            <a:gsLst>
              <a:gs pos="0">
                <a:schemeClr val="accent4">
                  <a:lumMod val="4000"/>
                  <a:lumOff val="96000"/>
                  <a:alpha val="36000"/>
                </a:schemeClr>
              </a:gs>
              <a:gs pos="35000">
                <a:schemeClr val="accent3">
                  <a:lumMod val="9000"/>
                  <a:lumOff val="91000"/>
                  <a:alpha val="39000"/>
                </a:schemeClr>
              </a:gs>
              <a:gs pos="100000">
                <a:schemeClr val="accent4">
                  <a:lumMod val="0"/>
                  <a:lumOff val="100000"/>
                  <a:alpha val="54000"/>
                </a:schemeClr>
              </a:gs>
            </a:gsLst>
          </a:gradFill>
          <a:ln>
            <a:noFill/>
          </a:ln>
          <a:effectLst>
            <a:softEdge rad="50800"/>
          </a:effectLst>
        </p:spPr>
        <p:style>
          <a:lnRef idx="1">
            <a:schemeClr val="accent3"/>
          </a:lnRef>
          <a:fillRef idx="2">
            <a:schemeClr val="accent3"/>
          </a:fillRef>
          <a:effectRef idx="1">
            <a:schemeClr val="accent3"/>
          </a:effectRef>
          <a:fontRef idx="none"/>
        </p:style>
        <p:txBody>
          <a:bodyPr lIns="72000" tIns="36000" rIns="72000" bIns="36000"/>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800">
                <a:latin typeface="Arial" pitchFamily="34" charset="0"/>
                <a:cs typeface="Arial" pitchFamily="34" charset="0"/>
              </a:defRPr>
            </a:lvl2pPr>
            <a:lvl3pPr>
              <a:defRPr sz="1500"/>
            </a:lvl3pPr>
            <a:lvl4pPr>
              <a:defRPr baseline="0"/>
            </a:lvl4pPr>
            <a:lvl5pPr>
              <a:defRPr/>
            </a:lvl5pPr>
          </a:lstStyle>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857250" marR="0" lvl="2"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Third Level</a:t>
            </a:r>
          </a:p>
          <a:p>
            <a:pPr marL="1200150" marR="0" lvl="3"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Fourth level</a:t>
            </a:r>
          </a:p>
          <a:p>
            <a:pPr marL="1543050" marR="0" lvl="4"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Fifth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1800" u="none" strike="noStrike" kern="1200" cap="none" spc="0" normalizeH="0" noProof="0" dirty="0">
              <a:ln>
                <a:noFill/>
              </a:ln>
              <a:solidFill>
                <a:srgbClr val="101141"/>
              </a:solidFill>
              <a:effectLst/>
              <a:uLnTx/>
              <a:uFillTx/>
              <a:latin typeface="Arial"/>
              <a:cs typeface="Arial"/>
            </a:endParaRPr>
          </a:p>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p:txBody>
      </p:sp>
      <p:grpSp>
        <p:nvGrpSpPr>
          <p:cNvPr id="2" name="Group 11"/>
          <p:cNvGrpSpPr/>
          <p:nvPr userDrawn="1"/>
        </p:nvGrpSpPr>
        <p:grpSpPr>
          <a:xfrm>
            <a:off x="2778517" y="6550674"/>
            <a:ext cx="9413483"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pic>
        <p:nvPicPr>
          <p:cNvPr id="16" name="Picture 15" descr="Picture 7.png"/>
          <p:cNvPicPr>
            <a:picLocks noChangeAspect="1"/>
          </p:cNvPicPr>
          <p:nvPr userDrawn="1"/>
        </p:nvPicPr>
        <p:blipFill>
          <a:blip r:embed="rId2" cstate="print"/>
          <a:srcRect l="1923" b="5336"/>
          <a:stretch>
            <a:fillRect/>
          </a:stretch>
        </p:blipFill>
        <p:spPr>
          <a:xfrm>
            <a:off x="9267745" y="-1"/>
            <a:ext cx="2924257" cy="692697"/>
          </a:xfrm>
          <a:prstGeom prst="rect">
            <a:avLst/>
          </a:prstGeom>
        </p:spPr>
      </p:pic>
      <p:grpSp>
        <p:nvGrpSpPr>
          <p:cNvPr id="4" name="Group 18"/>
          <p:cNvGrpSpPr/>
          <p:nvPr userDrawn="1"/>
        </p:nvGrpSpPr>
        <p:grpSpPr>
          <a:xfrm>
            <a:off x="2844800" y="6553203"/>
            <a:ext cx="93472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grpSp>
        <p:nvGrpSpPr>
          <p:cNvPr id="5" name="Group 22"/>
          <p:cNvGrpSpPr/>
          <p:nvPr userDrawn="1"/>
        </p:nvGrpSpPr>
        <p:grpSpPr>
          <a:xfrm>
            <a:off x="0" y="1295403"/>
            <a:ext cx="93472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18" name="Rectangle 2" descr="Large confetti"/>
          <p:cNvSpPr>
            <a:spLocks noGrp="1" noChangeArrowheads="1"/>
          </p:cNvSpPr>
          <p:nvPr>
            <p:ph type="title" idx="4294967295" hasCustomPrompt="1"/>
          </p:nvPr>
        </p:nvSpPr>
        <p:spPr>
          <a:xfrm>
            <a:off x="88321" y="26442"/>
            <a:ext cx="9055681" cy="1192758"/>
          </a:xfrm>
        </p:spPr>
        <p:txBody>
          <a:bodyPr>
            <a:noAutofit/>
          </a:bodyPr>
          <a:lstStyle>
            <a:lvl1pPr algn="l" eaLnBrk="1" hangingPunct="1">
              <a:defRPr sz="2700">
                <a:latin typeface="Arial" panose="020B0604020202020204" pitchFamily="34" charset="0"/>
                <a:cs typeface="Arial" panose="020B0604020202020204" pitchFamily="34" charset="0"/>
              </a:defRPr>
            </a:lvl1pPr>
          </a:lstStyle>
          <a:p>
            <a:pPr eaLnBrk="1" hangingPunct="1"/>
            <a:r>
              <a:rPr lang="en-US" dirty="0"/>
              <a:t>Slide heading here and </a:t>
            </a:r>
            <a:br>
              <a:rPr lang="en-US" dirty="0"/>
            </a:br>
            <a:r>
              <a:rPr lang="en-US" dirty="0"/>
              <a:t>it can run in two lines</a:t>
            </a:r>
            <a:endParaRPr lang="en-US" altLang="en-US" dirty="0"/>
          </a:p>
        </p:txBody>
      </p:sp>
    </p:spTree>
    <p:extLst>
      <p:ext uri="{BB962C8B-B14F-4D97-AF65-F5344CB8AC3E}">
        <p14:creationId xmlns:p14="http://schemas.microsoft.com/office/powerpoint/2010/main" val="106836495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03200" y="1417320"/>
            <a:ext cx="11785600" cy="4907281"/>
          </a:xfrm>
          <a:gradFill>
            <a:gsLst>
              <a:gs pos="0">
                <a:schemeClr val="accent4">
                  <a:lumMod val="4000"/>
                  <a:lumOff val="96000"/>
                  <a:alpha val="36000"/>
                </a:schemeClr>
              </a:gs>
              <a:gs pos="35000">
                <a:schemeClr val="accent3">
                  <a:lumMod val="9000"/>
                  <a:lumOff val="91000"/>
                  <a:alpha val="39000"/>
                </a:schemeClr>
              </a:gs>
              <a:gs pos="100000">
                <a:schemeClr val="accent4">
                  <a:lumMod val="0"/>
                  <a:lumOff val="100000"/>
                  <a:alpha val="54000"/>
                </a:schemeClr>
              </a:gs>
            </a:gsLst>
          </a:gradFill>
          <a:ln>
            <a:noFill/>
          </a:ln>
          <a:effectLst>
            <a:softEdge rad="50800"/>
          </a:effectLst>
        </p:spPr>
        <p:style>
          <a:lnRef idx="1">
            <a:schemeClr val="accent3"/>
          </a:lnRef>
          <a:fillRef idx="2">
            <a:schemeClr val="accent3"/>
          </a:fillRef>
          <a:effectRef idx="1">
            <a:schemeClr val="accent3"/>
          </a:effectRef>
          <a:fontRef idx="none"/>
        </p:style>
        <p:txBody>
          <a:bodyPr lIns="72000" tIns="36000" rIns="72000" bIns="36000"/>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800">
                <a:latin typeface="Arial" pitchFamily="34" charset="0"/>
                <a:cs typeface="Arial" pitchFamily="34" charset="0"/>
              </a:defRPr>
            </a:lvl2pPr>
            <a:lvl3pPr>
              <a:defRPr sz="1500"/>
            </a:lvl3pPr>
            <a:lvl4pPr>
              <a:defRPr baseline="0"/>
            </a:lvl4pPr>
            <a:lvl5pPr>
              <a:defRPr/>
            </a:lvl5pPr>
          </a:lstStyle>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857250" marR="0" lvl="2"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Third Level</a:t>
            </a:r>
          </a:p>
          <a:p>
            <a:pPr marL="1200150" marR="0" lvl="3"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Fourth level</a:t>
            </a:r>
          </a:p>
          <a:p>
            <a:pPr marL="1543050" marR="0" lvl="4"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Fifth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1800" u="none" strike="noStrike" kern="1200" cap="none" spc="0" normalizeH="0" noProof="0" dirty="0">
              <a:ln>
                <a:noFill/>
              </a:ln>
              <a:solidFill>
                <a:srgbClr val="101141"/>
              </a:solidFill>
              <a:effectLst/>
              <a:uLnTx/>
              <a:uFillTx/>
              <a:latin typeface="Arial"/>
              <a:cs typeface="Arial"/>
            </a:endParaRPr>
          </a:p>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p:txBody>
      </p:sp>
      <p:grpSp>
        <p:nvGrpSpPr>
          <p:cNvPr id="2" name="Group 11"/>
          <p:cNvGrpSpPr/>
          <p:nvPr userDrawn="1"/>
        </p:nvGrpSpPr>
        <p:grpSpPr>
          <a:xfrm>
            <a:off x="2778517" y="6550674"/>
            <a:ext cx="9413483"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pic>
        <p:nvPicPr>
          <p:cNvPr id="16" name="Picture 15" descr="Picture 7.png"/>
          <p:cNvPicPr>
            <a:picLocks noChangeAspect="1"/>
          </p:cNvPicPr>
          <p:nvPr userDrawn="1"/>
        </p:nvPicPr>
        <p:blipFill>
          <a:blip r:embed="rId2" cstate="print"/>
          <a:srcRect l="1923" b="5336"/>
          <a:stretch>
            <a:fillRect/>
          </a:stretch>
        </p:blipFill>
        <p:spPr>
          <a:xfrm>
            <a:off x="9267745" y="-1"/>
            <a:ext cx="2924257" cy="692697"/>
          </a:xfrm>
          <a:prstGeom prst="rect">
            <a:avLst/>
          </a:prstGeom>
        </p:spPr>
      </p:pic>
      <p:grpSp>
        <p:nvGrpSpPr>
          <p:cNvPr id="4" name="Group 18"/>
          <p:cNvGrpSpPr/>
          <p:nvPr userDrawn="1"/>
        </p:nvGrpSpPr>
        <p:grpSpPr>
          <a:xfrm>
            <a:off x="2844800" y="6553203"/>
            <a:ext cx="93472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grpSp>
        <p:nvGrpSpPr>
          <p:cNvPr id="5" name="Group 22"/>
          <p:cNvGrpSpPr/>
          <p:nvPr userDrawn="1"/>
        </p:nvGrpSpPr>
        <p:grpSpPr>
          <a:xfrm>
            <a:off x="0" y="1295403"/>
            <a:ext cx="93472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18" name="Rectangle 2" descr="Large confetti"/>
          <p:cNvSpPr>
            <a:spLocks noGrp="1" noChangeArrowheads="1"/>
          </p:cNvSpPr>
          <p:nvPr>
            <p:ph type="title" idx="4294967295" hasCustomPrompt="1"/>
          </p:nvPr>
        </p:nvSpPr>
        <p:spPr>
          <a:xfrm>
            <a:off x="88321" y="26442"/>
            <a:ext cx="9055681" cy="1192758"/>
          </a:xfrm>
        </p:spPr>
        <p:txBody>
          <a:bodyPr>
            <a:noAutofit/>
          </a:bodyPr>
          <a:lstStyle>
            <a:lvl1pPr algn="l" eaLnBrk="1" hangingPunct="1">
              <a:defRPr sz="2700">
                <a:latin typeface="Arial" panose="020B0604020202020204" pitchFamily="34" charset="0"/>
                <a:cs typeface="Arial" panose="020B0604020202020204" pitchFamily="34" charset="0"/>
              </a:defRPr>
            </a:lvl1pPr>
          </a:lstStyle>
          <a:p>
            <a:pPr eaLnBrk="1" hangingPunct="1"/>
            <a:r>
              <a:rPr lang="en-US" dirty="0"/>
              <a:t>Slide heading here and </a:t>
            </a:r>
            <a:br>
              <a:rPr lang="en-US" dirty="0"/>
            </a:br>
            <a:r>
              <a:rPr lang="en-US" dirty="0"/>
              <a:t>it can run in two lines</a:t>
            </a:r>
            <a:endParaRPr lang="en-US" altLang="en-US" dirty="0"/>
          </a:p>
        </p:txBody>
      </p:sp>
    </p:spTree>
    <p:extLst>
      <p:ext uri="{BB962C8B-B14F-4D97-AF65-F5344CB8AC3E}">
        <p14:creationId xmlns:p14="http://schemas.microsoft.com/office/powerpoint/2010/main" val="24100318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
        <p:cNvGrpSpPr/>
        <p:nvPr/>
      </p:nvGrpSpPr>
      <p:grpSpPr>
        <a:xfrm>
          <a:off x="0" y="0"/>
          <a:ext cx="0" cy="0"/>
          <a:chOff x="0" y="0"/>
          <a:chExt cx="0" cy="0"/>
        </a:xfrm>
      </p:grpSpPr>
      <p:sp>
        <p:nvSpPr>
          <p:cNvPr id="4" name="TextBox 3"/>
          <p:cNvSpPr txBox="1"/>
          <p:nvPr/>
        </p:nvSpPr>
        <p:spPr>
          <a:xfrm>
            <a:off x="4368800" y="6596066"/>
            <a:ext cx="7823200" cy="219291"/>
          </a:xfrm>
          <a:prstGeom prst="rect">
            <a:avLst/>
          </a:prstGeom>
          <a:noFill/>
        </p:spPr>
        <p:txBody>
          <a:bodyPr>
            <a:spAutoFit/>
          </a:bodyPr>
          <a:lstStyle/>
          <a:p>
            <a:pPr algn="r">
              <a:defRPr/>
            </a:pPr>
            <a:r>
              <a:rPr lang="en-US" sz="825" b="1" dirty="0">
                <a:solidFill>
                  <a:srgbClr val="101141"/>
                </a:solidFill>
                <a:latin typeface="Arial"/>
                <a:cs typeface="Arial"/>
              </a:rPr>
              <a:t>BITS </a:t>
            </a:r>
            <a:r>
              <a:rPr lang="en-US" sz="825" dirty="0">
                <a:solidFill>
                  <a:srgbClr val="101141"/>
                </a:solidFill>
                <a:latin typeface="Arial"/>
                <a:cs typeface="Arial"/>
              </a:rPr>
              <a:t>Pilani, Pilani Campus</a:t>
            </a:r>
          </a:p>
        </p:txBody>
      </p:sp>
      <p:grpSp>
        <p:nvGrpSpPr>
          <p:cNvPr id="2" name="Group 11"/>
          <p:cNvGrpSpPr>
            <a:grpSpLocks/>
          </p:cNvGrpSpPr>
          <p:nvPr/>
        </p:nvGrpSpPr>
        <p:grpSpPr bwMode="auto">
          <a:xfrm>
            <a:off x="2779184" y="6550028"/>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2" y="0"/>
            <a:ext cx="2925233" cy="692150"/>
          </a:xfrm>
          <a:prstGeom prst="rect">
            <a:avLst/>
          </a:prstGeom>
          <a:noFill/>
          <a:ln w="9525">
            <a:noFill/>
            <a:miter lim="800000"/>
            <a:headEnd/>
            <a:tailEnd/>
          </a:ln>
        </p:spPr>
      </p:pic>
      <p:grpSp>
        <p:nvGrpSpPr>
          <p:cNvPr id="5"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grpSp>
      <p:grpSp>
        <p:nvGrpSpPr>
          <p:cNvPr id="10"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grpSp>
      <p:sp>
        <p:nvSpPr>
          <p:cNvPr id="3" name="Content Placeholder 2"/>
          <p:cNvSpPr>
            <a:spLocks noGrp="1"/>
          </p:cNvSpPr>
          <p:nvPr>
            <p:ph idx="1"/>
          </p:nvPr>
        </p:nvSpPr>
        <p:spPr>
          <a:xfrm>
            <a:off x="406400" y="1493840"/>
            <a:ext cx="109728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83876607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03200" y="1417320"/>
            <a:ext cx="11785600" cy="4907281"/>
          </a:xfrm>
          <a:gradFill>
            <a:gsLst>
              <a:gs pos="0">
                <a:schemeClr val="accent4">
                  <a:lumMod val="4000"/>
                  <a:lumOff val="96000"/>
                  <a:alpha val="36000"/>
                </a:schemeClr>
              </a:gs>
              <a:gs pos="35000">
                <a:schemeClr val="accent3">
                  <a:lumMod val="9000"/>
                  <a:lumOff val="91000"/>
                  <a:alpha val="39000"/>
                </a:schemeClr>
              </a:gs>
              <a:gs pos="100000">
                <a:schemeClr val="accent4">
                  <a:lumMod val="0"/>
                  <a:lumOff val="100000"/>
                  <a:alpha val="54000"/>
                </a:schemeClr>
              </a:gs>
            </a:gsLst>
          </a:gradFill>
          <a:ln>
            <a:noFill/>
          </a:ln>
          <a:effectLst>
            <a:softEdge rad="50800"/>
          </a:effectLst>
        </p:spPr>
        <p:style>
          <a:lnRef idx="1">
            <a:schemeClr val="accent3"/>
          </a:lnRef>
          <a:fillRef idx="2">
            <a:schemeClr val="accent3"/>
          </a:fillRef>
          <a:effectRef idx="1">
            <a:schemeClr val="accent3"/>
          </a:effectRef>
          <a:fontRef idx="none"/>
        </p:style>
        <p:txBody>
          <a:bodyPr lIns="72000" tIns="36000" rIns="72000" bIns="36000"/>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800">
                <a:latin typeface="Arial" pitchFamily="34" charset="0"/>
                <a:cs typeface="Arial" pitchFamily="34" charset="0"/>
              </a:defRPr>
            </a:lvl2pPr>
            <a:lvl3pPr>
              <a:defRPr sz="1500"/>
            </a:lvl3pPr>
            <a:lvl4pPr>
              <a:defRPr baseline="0"/>
            </a:lvl4pPr>
            <a:lvl5pPr>
              <a:defRPr/>
            </a:lvl5pPr>
          </a:lstStyle>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857250" marR="0" lvl="2"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Third Level</a:t>
            </a:r>
          </a:p>
          <a:p>
            <a:pPr marL="1200150" marR="0" lvl="3"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Fourth level</a:t>
            </a:r>
          </a:p>
          <a:p>
            <a:pPr marL="1543050" marR="0" lvl="4"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Fifth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1800" u="none" strike="noStrike" kern="1200" cap="none" spc="0" normalizeH="0" noProof="0" dirty="0">
              <a:ln>
                <a:noFill/>
              </a:ln>
              <a:solidFill>
                <a:srgbClr val="101141"/>
              </a:solidFill>
              <a:effectLst/>
              <a:uLnTx/>
              <a:uFillTx/>
              <a:latin typeface="Arial"/>
              <a:cs typeface="Arial"/>
            </a:endParaRPr>
          </a:p>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p:txBody>
      </p:sp>
      <p:grpSp>
        <p:nvGrpSpPr>
          <p:cNvPr id="2" name="Group 11"/>
          <p:cNvGrpSpPr/>
          <p:nvPr userDrawn="1"/>
        </p:nvGrpSpPr>
        <p:grpSpPr>
          <a:xfrm>
            <a:off x="2778517" y="6550674"/>
            <a:ext cx="9413483"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pic>
        <p:nvPicPr>
          <p:cNvPr id="16" name="Picture 15" descr="Picture 7.png"/>
          <p:cNvPicPr>
            <a:picLocks noChangeAspect="1"/>
          </p:cNvPicPr>
          <p:nvPr userDrawn="1"/>
        </p:nvPicPr>
        <p:blipFill>
          <a:blip r:embed="rId2" cstate="print"/>
          <a:srcRect l="1923" b="5336"/>
          <a:stretch>
            <a:fillRect/>
          </a:stretch>
        </p:blipFill>
        <p:spPr>
          <a:xfrm>
            <a:off x="9267745" y="-1"/>
            <a:ext cx="2924257" cy="692697"/>
          </a:xfrm>
          <a:prstGeom prst="rect">
            <a:avLst/>
          </a:prstGeom>
        </p:spPr>
      </p:pic>
      <p:grpSp>
        <p:nvGrpSpPr>
          <p:cNvPr id="4" name="Group 18"/>
          <p:cNvGrpSpPr/>
          <p:nvPr userDrawn="1"/>
        </p:nvGrpSpPr>
        <p:grpSpPr>
          <a:xfrm>
            <a:off x="2844800" y="6553203"/>
            <a:ext cx="93472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grpSp>
        <p:nvGrpSpPr>
          <p:cNvPr id="5" name="Group 22"/>
          <p:cNvGrpSpPr/>
          <p:nvPr userDrawn="1"/>
        </p:nvGrpSpPr>
        <p:grpSpPr>
          <a:xfrm>
            <a:off x="0" y="1295403"/>
            <a:ext cx="93472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18" name="Rectangle 2" descr="Large confetti"/>
          <p:cNvSpPr>
            <a:spLocks noGrp="1" noChangeArrowheads="1"/>
          </p:cNvSpPr>
          <p:nvPr>
            <p:ph type="title" idx="4294967295" hasCustomPrompt="1"/>
          </p:nvPr>
        </p:nvSpPr>
        <p:spPr>
          <a:xfrm>
            <a:off x="88321" y="26442"/>
            <a:ext cx="9055681" cy="1192758"/>
          </a:xfrm>
        </p:spPr>
        <p:txBody>
          <a:bodyPr>
            <a:noAutofit/>
          </a:bodyPr>
          <a:lstStyle>
            <a:lvl1pPr algn="l" eaLnBrk="1" hangingPunct="1">
              <a:defRPr sz="2700">
                <a:latin typeface="Arial" panose="020B0604020202020204" pitchFamily="34" charset="0"/>
                <a:cs typeface="Arial" panose="020B0604020202020204" pitchFamily="34" charset="0"/>
              </a:defRPr>
            </a:lvl1pPr>
          </a:lstStyle>
          <a:p>
            <a:pPr eaLnBrk="1" hangingPunct="1"/>
            <a:r>
              <a:rPr lang="en-US" dirty="0"/>
              <a:t>Slide heading here and </a:t>
            </a:r>
            <a:br>
              <a:rPr lang="en-US" dirty="0"/>
            </a:br>
            <a:r>
              <a:rPr lang="en-US" dirty="0"/>
              <a:t>it can run in two lines</a:t>
            </a:r>
            <a:endParaRPr lang="en-US" altLang="en-US" dirty="0"/>
          </a:p>
        </p:txBody>
      </p:sp>
    </p:spTree>
    <p:extLst>
      <p:ext uri="{BB962C8B-B14F-4D97-AF65-F5344CB8AC3E}">
        <p14:creationId xmlns:p14="http://schemas.microsoft.com/office/powerpoint/2010/main" val="3910687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B4DC539-A988-4E18-B0A6-EC119262E663}" type="datetimeFigureOut">
              <a:rPr lang="en-IN" smtClean="0"/>
              <a:t>17-09-2025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EAF801D-8B73-43CD-A7E5-E33B018E3C8A}" type="slidenum">
              <a:rPr lang="en-IN" smtClean="0"/>
              <a:t>‹#›</a:t>
            </a:fld>
            <a:endParaRPr lang="en-IN"/>
          </a:p>
        </p:txBody>
      </p:sp>
    </p:spTree>
    <p:extLst>
      <p:ext uri="{BB962C8B-B14F-4D97-AF65-F5344CB8AC3E}">
        <p14:creationId xmlns:p14="http://schemas.microsoft.com/office/powerpoint/2010/main" val="106894416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93472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grpSp>
      <p:grpSp>
        <p:nvGrpSpPr>
          <p:cNvPr id="8" name="Group 10"/>
          <p:cNvGrpSpPr>
            <a:grpSpLocks/>
          </p:cNvGrpSpPr>
          <p:nvPr/>
        </p:nvGrpSpPr>
        <p:grpSpPr bwMode="auto">
          <a:xfrm>
            <a:off x="2844800" y="6553200"/>
            <a:ext cx="93472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8839202" y="0"/>
            <a:ext cx="2925233" cy="692150"/>
          </a:xfrm>
          <a:prstGeom prst="rect">
            <a:avLst/>
          </a:prstGeom>
          <a:noFill/>
          <a:ln w="9525">
            <a:noFill/>
            <a:miter lim="800000"/>
            <a:headEnd/>
            <a:tailEnd/>
          </a:ln>
        </p:spPr>
      </p:pic>
      <p:sp>
        <p:nvSpPr>
          <p:cNvPr id="13" name="TextBox 12"/>
          <p:cNvSpPr txBox="1"/>
          <p:nvPr/>
        </p:nvSpPr>
        <p:spPr>
          <a:xfrm>
            <a:off x="4368800" y="6596066"/>
            <a:ext cx="7823200" cy="219291"/>
          </a:xfrm>
          <a:prstGeom prst="rect">
            <a:avLst/>
          </a:prstGeom>
          <a:noFill/>
        </p:spPr>
        <p:txBody>
          <a:bodyPr>
            <a:spAutoFit/>
          </a:bodyPr>
          <a:lstStyle/>
          <a:p>
            <a:pPr algn="r">
              <a:defRPr/>
            </a:pPr>
            <a:r>
              <a:rPr lang="en-US" sz="825" b="1" dirty="0">
                <a:solidFill>
                  <a:srgbClr val="101141"/>
                </a:solidFill>
                <a:latin typeface="Arial"/>
                <a:cs typeface="Arial"/>
              </a:rPr>
              <a:t>BITS </a:t>
            </a:r>
            <a:r>
              <a:rPr lang="en-US" sz="825"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406400" y="152400"/>
            <a:ext cx="84328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61643441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93472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grpSp>
      <p:grpSp>
        <p:nvGrpSpPr>
          <p:cNvPr id="8" name="Group 10"/>
          <p:cNvGrpSpPr>
            <a:grpSpLocks/>
          </p:cNvGrpSpPr>
          <p:nvPr/>
        </p:nvGrpSpPr>
        <p:grpSpPr bwMode="auto">
          <a:xfrm>
            <a:off x="2844800" y="6553200"/>
            <a:ext cx="93472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8839202" y="0"/>
            <a:ext cx="2925233" cy="692150"/>
          </a:xfrm>
          <a:prstGeom prst="rect">
            <a:avLst/>
          </a:prstGeom>
          <a:noFill/>
          <a:ln w="9525">
            <a:noFill/>
            <a:miter lim="800000"/>
            <a:headEnd/>
            <a:tailEnd/>
          </a:ln>
        </p:spPr>
      </p:pic>
      <p:sp>
        <p:nvSpPr>
          <p:cNvPr id="13" name="TextBox 12"/>
          <p:cNvSpPr txBox="1"/>
          <p:nvPr/>
        </p:nvSpPr>
        <p:spPr>
          <a:xfrm>
            <a:off x="4368800" y="6596066"/>
            <a:ext cx="7823200" cy="219291"/>
          </a:xfrm>
          <a:prstGeom prst="rect">
            <a:avLst/>
          </a:prstGeom>
          <a:noFill/>
        </p:spPr>
        <p:txBody>
          <a:bodyPr>
            <a:spAutoFit/>
          </a:bodyPr>
          <a:lstStyle/>
          <a:p>
            <a:pPr algn="r">
              <a:defRPr/>
            </a:pPr>
            <a:r>
              <a:rPr lang="en-US" sz="825" b="1" dirty="0">
                <a:solidFill>
                  <a:srgbClr val="101141"/>
                </a:solidFill>
                <a:latin typeface="Arial"/>
                <a:cs typeface="Arial"/>
              </a:rPr>
              <a:t>BITS </a:t>
            </a:r>
            <a:r>
              <a:rPr lang="en-US" sz="825"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406400" y="152400"/>
            <a:ext cx="84328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85636793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10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03200" y="1417320"/>
            <a:ext cx="11785600" cy="4907281"/>
          </a:xfrm>
          <a:gradFill>
            <a:gsLst>
              <a:gs pos="0">
                <a:schemeClr val="accent4">
                  <a:lumMod val="4000"/>
                  <a:lumOff val="96000"/>
                  <a:alpha val="36000"/>
                </a:schemeClr>
              </a:gs>
              <a:gs pos="35000">
                <a:schemeClr val="accent3">
                  <a:lumMod val="9000"/>
                  <a:lumOff val="91000"/>
                  <a:alpha val="39000"/>
                </a:schemeClr>
              </a:gs>
              <a:gs pos="100000">
                <a:schemeClr val="accent4">
                  <a:lumMod val="0"/>
                  <a:lumOff val="100000"/>
                  <a:alpha val="54000"/>
                </a:schemeClr>
              </a:gs>
            </a:gsLst>
          </a:gradFill>
          <a:ln>
            <a:noFill/>
          </a:ln>
          <a:effectLst>
            <a:softEdge rad="50800"/>
          </a:effectLst>
        </p:spPr>
        <p:style>
          <a:lnRef idx="1">
            <a:schemeClr val="accent3"/>
          </a:lnRef>
          <a:fillRef idx="2">
            <a:schemeClr val="accent3"/>
          </a:fillRef>
          <a:effectRef idx="1">
            <a:schemeClr val="accent3"/>
          </a:effectRef>
          <a:fontRef idx="none"/>
        </p:style>
        <p:txBody>
          <a:bodyPr lIns="81629" tIns="40814" rIns="81629" bIns="40814"/>
          <a:lstStyle>
            <a:lvl1pPr marL="291567" marR="0" indent="-291567" algn="l" defTabSz="777512" rtl="0" eaLnBrk="1" fontAlgn="auto" latinLnBrk="0" hangingPunct="1">
              <a:lnSpc>
                <a:spcPct val="100000"/>
              </a:lnSpc>
              <a:spcBef>
                <a:spcPct val="20000"/>
              </a:spcBef>
              <a:spcAft>
                <a:spcPts val="0"/>
              </a:spcAft>
              <a:buClr>
                <a:srgbClr val="101141"/>
              </a:buClr>
              <a:buSzTx/>
              <a:buFont typeface="Arial" pitchFamily="34" charset="0"/>
              <a:buNone/>
              <a:tabLst/>
              <a:defRPr sz="2025">
                <a:latin typeface="Arial" pitchFamily="34" charset="0"/>
                <a:cs typeface="Arial" pitchFamily="34" charset="0"/>
              </a:defRPr>
            </a:lvl1pPr>
            <a:lvl2pPr marL="631729" marR="0" indent="-242973" algn="l" defTabSz="777512" rtl="0" eaLnBrk="1" fontAlgn="auto" latinLnBrk="0" hangingPunct="1">
              <a:lnSpc>
                <a:spcPct val="100000"/>
              </a:lnSpc>
              <a:spcBef>
                <a:spcPct val="20000"/>
              </a:spcBef>
              <a:spcAft>
                <a:spcPts val="0"/>
              </a:spcAft>
              <a:buClrTx/>
              <a:buSzTx/>
              <a:buFont typeface="Arial" pitchFamily="34" charset="0"/>
              <a:buChar char="–"/>
              <a:tabLst/>
              <a:defRPr sz="2025">
                <a:latin typeface="Arial" pitchFamily="34" charset="0"/>
                <a:cs typeface="Arial" pitchFamily="34" charset="0"/>
              </a:defRPr>
            </a:lvl2pPr>
            <a:lvl3pPr>
              <a:defRPr sz="1725"/>
            </a:lvl3pPr>
            <a:lvl4pPr>
              <a:defRPr baseline="0"/>
            </a:lvl4pPr>
            <a:lvl5pPr>
              <a:defRPr/>
            </a:lvl5pPr>
          </a:lstStyle>
          <a:p>
            <a:pPr marL="291567" marR="0" lvl="0" indent="-291567" algn="l" defTabSz="777512"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025" u="none" strike="noStrike" kern="1200" cap="none" spc="0" normalizeH="0" baseline="0" noProof="0" dirty="0" err="1">
                <a:ln>
                  <a:noFill/>
                </a:ln>
                <a:solidFill>
                  <a:srgbClr val="101141"/>
                </a:solidFill>
                <a:effectLst/>
                <a:uLnTx/>
                <a:uFillTx/>
                <a:latin typeface="Arial"/>
                <a:cs typeface="Arial"/>
              </a:rPr>
              <a:t>Lorem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sit </a:t>
            </a:r>
            <a:r>
              <a:rPr kumimoji="0" lang="en-GB" sz="2025" u="none" strike="noStrike" kern="1200" cap="none" spc="0" normalizeH="0" noProof="0" dirty="0" err="1">
                <a:ln>
                  <a:noFill/>
                </a:ln>
                <a:solidFill>
                  <a:srgbClr val="101141"/>
                </a:solidFill>
                <a:effectLst/>
                <a:uLnTx/>
                <a:uFillTx/>
                <a:latin typeface="Arial"/>
                <a:cs typeface="Arial"/>
              </a:rPr>
              <a:t>amet</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p>
          <a:p>
            <a:pPr marL="631729" marR="0" lvl="1"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971890" marR="0" lvl="2"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Third Level</a:t>
            </a:r>
          </a:p>
          <a:p>
            <a:pPr marL="1360646" marR="0" lvl="3"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Fourth level</a:t>
            </a:r>
          </a:p>
          <a:p>
            <a:pPr marL="1749402" marR="0" lvl="4"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Fifth Level</a:t>
            </a:r>
          </a:p>
          <a:p>
            <a:pPr marL="631729" marR="0" lvl="1"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631729" marR="0" lvl="1"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631729" marR="0" lvl="1"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631729" marR="0" lvl="1"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2025" u="none" strike="noStrike" kern="1200" cap="none" spc="0" normalizeH="0" noProof="0" dirty="0">
              <a:ln>
                <a:noFill/>
              </a:ln>
              <a:solidFill>
                <a:srgbClr val="101141"/>
              </a:solidFill>
              <a:effectLst/>
              <a:uLnTx/>
              <a:uFillTx/>
              <a:latin typeface="Arial"/>
              <a:cs typeface="Arial"/>
            </a:endParaRPr>
          </a:p>
          <a:p>
            <a:pPr marL="291567" marR="0" lvl="0" indent="-291567" algn="l" defTabSz="777512"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025" u="none" strike="noStrike" kern="1200" cap="none" spc="0" normalizeH="0" baseline="0" noProof="0" dirty="0" err="1">
                <a:ln>
                  <a:noFill/>
                </a:ln>
                <a:solidFill>
                  <a:srgbClr val="101141"/>
                </a:solidFill>
                <a:effectLst/>
                <a:uLnTx/>
                <a:uFillTx/>
                <a:latin typeface="Arial"/>
                <a:cs typeface="Arial"/>
              </a:rPr>
              <a:t>Lorem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sit </a:t>
            </a:r>
            <a:r>
              <a:rPr kumimoji="0" lang="en-GB" sz="2025" u="none" strike="noStrike" kern="1200" cap="none" spc="0" normalizeH="0" noProof="0" dirty="0" err="1">
                <a:ln>
                  <a:noFill/>
                </a:ln>
                <a:solidFill>
                  <a:srgbClr val="101141"/>
                </a:solidFill>
                <a:effectLst/>
                <a:uLnTx/>
                <a:uFillTx/>
                <a:latin typeface="Arial"/>
                <a:cs typeface="Arial"/>
              </a:rPr>
              <a:t>amet</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endParaRPr lang="en-US" dirty="0"/>
          </a:p>
          <a:p>
            <a:pPr marL="291567" marR="0" lvl="0" indent="-291567" algn="l" defTabSz="777512"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025" u="none" strike="noStrike" kern="1200" cap="none" spc="0" normalizeH="0" baseline="0" noProof="0" dirty="0" err="1">
                <a:ln>
                  <a:noFill/>
                </a:ln>
                <a:solidFill>
                  <a:srgbClr val="101141"/>
                </a:solidFill>
                <a:effectLst/>
                <a:uLnTx/>
                <a:uFillTx/>
                <a:latin typeface="Arial"/>
                <a:cs typeface="Arial"/>
              </a:rPr>
              <a:t>Lorem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sit </a:t>
            </a:r>
            <a:r>
              <a:rPr kumimoji="0" lang="en-GB" sz="2025" u="none" strike="noStrike" kern="1200" cap="none" spc="0" normalizeH="0" noProof="0" dirty="0" err="1">
                <a:ln>
                  <a:noFill/>
                </a:ln>
                <a:solidFill>
                  <a:srgbClr val="101141"/>
                </a:solidFill>
                <a:effectLst/>
                <a:uLnTx/>
                <a:uFillTx/>
                <a:latin typeface="Arial"/>
                <a:cs typeface="Arial"/>
              </a:rPr>
              <a:t>amet</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endParaRPr lang="en-US" dirty="0"/>
          </a:p>
          <a:p>
            <a:pPr marL="291567" marR="0" lvl="0" indent="-291567" algn="l" defTabSz="777512"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025" u="none" strike="noStrike" kern="1200" cap="none" spc="0" normalizeH="0" baseline="0" noProof="0" dirty="0" err="1">
                <a:ln>
                  <a:noFill/>
                </a:ln>
                <a:solidFill>
                  <a:srgbClr val="101141"/>
                </a:solidFill>
                <a:effectLst/>
                <a:uLnTx/>
                <a:uFillTx/>
                <a:latin typeface="Arial"/>
                <a:cs typeface="Arial"/>
              </a:rPr>
              <a:t>Lorem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sit </a:t>
            </a:r>
            <a:r>
              <a:rPr kumimoji="0" lang="en-GB" sz="2025" u="none" strike="noStrike" kern="1200" cap="none" spc="0" normalizeH="0" noProof="0" dirty="0" err="1">
                <a:ln>
                  <a:noFill/>
                </a:ln>
                <a:solidFill>
                  <a:srgbClr val="101141"/>
                </a:solidFill>
                <a:effectLst/>
                <a:uLnTx/>
                <a:uFillTx/>
                <a:latin typeface="Arial"/>
                <a:cs typeface="Arial"/>
              </a:rPr>
              <a:t>amet</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endParaRPr lang="en-US" dirty="0"/>
          </a:p>
        </p:txBody>
      </p:sp>
      <p:grpSp>
        <p:nvGrpSpPr>
          <p:cNvPr id="2" name="Group 11"/>
          <p:cNvGrpSpPr/>
          <p:nvPr/>
        </p:nvGrpSpPr>
        <p:grpSpPr>
          <a:xfrm>
            <a:off x="2778517" y="6550673"/>
            <a:ext cx="9413483" cy="48664"/>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pic>
        <p:nvPicPr>
          <p:cNvPr id="16" name="Picture 15" descr="Picture 7.png"/>
          <p:cNvPicPr>
            <a:picLocks noChangeAspect="1"/>
          </p:cNvPicPr>
          <p:nvPr/>
        </p:nvPicPr>
        <p:blipFill>
          <a:blip r:embed="rId2" cstate="print"/>
          <a:srcRect l="1923" b="5336"/>
          <a:stretch>
            <a:fillRect/>
          </a:stretch>
        </p:blipFill>
        <p:spPr>
          <a:xfrm>
            <a:off x="9267745" y="-1"/>
            <a:ext cx="2924257" cy="692698"/>
          </a:xfrm>
          <a:prstGeom prst="rect">
            <a:avLst/>
          </a:prstGeom>
        </p:spPr>
      </p:pic>
      <p:grpSp>
        <p:nvGrpSpPr>
          <p:cNvPr id="4" name="Group 18"/>
          <p:cNvGrpSpPr/>
          <p:nvPr/>
        </p:nvGrpSpPr>
        <p:grpSpPr>
          <a:xfrm>
            <a:off x="2844800" y="6553202"/>
            <a:ext cx="9347200" cy="45718"/>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grpSp>
        <p:nvGrpSpPr>
          <p:cNvPr id="5" name="Group 22"/>
          <p:cNvGrpSpPr/>
          <p:nvPr/>
        </p:nvGrpSpPr>
        <p:grpSpPr>
          <a:xfrm>
            <a:off x="0" y="1295401"/>
            <a:ext cx="9347200" cy="45718"/>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18" name="Rectangle 2" descr="Large confetti"/>
          <p:cNvSpPr>
            <a:spLocks noGrp="1" noChangeArrowheads="1"/>
          </p:cNvSpPr>
          <p:nvPr>
            <p:ph type="title" idx="4294967295" hasCustomPrompt="1"/>
          </p:nvPr>
        </p:nvSpPr>
        <p:spPr>
          <a:xfrm>
            <a:off x="88321" y="26443"/>
            <a:ext cx="9055683" cy="1192758"/>
          </a:xfrm>
        </p:spPr>
        <p:txBody>
          <a:bodyPr>
            <a:noAutofit/>
          </a:bodyPr>
          <a:lstStyle>
            <a:lvl1pPr algn="l" eaLnBrk="1" hangingPunct="1">
              <a:defRPr sz="3075">
                <a:latin typeface="Arial" panose="020B0604020202020204" pitchFamily="34" charset="0"/>
                <a:cs typeface="Arial" panose="020B0604020202020204" pitchFamily="34" charset="0"/>
              </a:defRPr>
            </a:lvl1pPr>
          </a:lstStyle>
          <a:p>
            <a:pPr eaLnBrk="1" hangingPunct="1"/>
            <a:r>
              <a:rPr lang="en-US" dirty="0"/>
              <a:t>Slide heading here and </a:t>
            </a:r>
            <a:br>
              <a:rPr lang="en-US" dirty="0"/>
            </a:br>
            <a:r>
              <a:rPr lang="en-US" dirty="0"/>
              <a:t>it can run in two lines</a:t>
            </a:r>
            <a:endParaRPr lang="en-US" altLang="en-US" dirty="0"/>
          </a:p>
        </p:txBody>
      </p:sp>
    </p:spTree>
    <p:extLst>
      <p:ext uri="{BB962C8B-B14F-4D97-AF65-F5344CB8AC3E}">
        <p14:creationId xmlns:p14="http://schemas.microsoft.com/office/powerpoint/2010/main" val="289334920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11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03200" y="1417320"/>
            <a:ext cx="11785600" cy="4907281"/>
          </a:xfrm>
          <a:gradFill>
            <a:gsLst>
              <a:gs pos="0">
                <a:schemeClr val="accent4">
                  <a:lumMod val="4000"/>
                  <a:lumOff val="96000"/>
                  <a:alpha val="36000"/>
                </a:schemeClr>
              </a:gs>
              <a:gs pos="35000">
                <a:schemeClr val="accent3">
                  <a:lumMod val="9000"/>
                  <a:lumOff val="91000"/>
                  <a:alpha val="39000"/>
                </a:schemeClr>
              </a:gs>
              <a:gs pos="100000">
                <a:schemeClr val="accent4">
                  <a:lumMod val="0"/>
                  <a:lumOff val="100000"/>
                  <a:alpha val="54000"/>
                </a:schemeClr>
              </a:gs>
            </a:gsLst>
          </a:gradFill>
          <a:ln>
            <a:noFill/>
          </a:ln>
          <a:effectLst>
            <a:softEdge rad="50800"/>
          </a:effectLst>
        </p:spPr>
        <p:style>
          <a:lnRef idx="1">
            <a:schemeClr val="accent3"/>
          </a:lnRef>
          <a:fillRef idx="2">
            <a:schemeClr val="accent3"/>
          </a:fillRef>
          <a:effectRef idx="1">
            <a:schemeClr val="accent3"/>
          </a:effectRef>
          <a:fontRef idx="none"/>
        </p:style>
        <p:txBody>
          <a:bodyPr lIns="81629" tIns="40814" rIns="81629" bIns="40814"/>
          <a:lstStyle>
            <a:lvl1pPr marL="291567" marR="0" indent="-291567" algn="l" defTabSz="777512" rtl="0" eaLnBrk="1" fontAlgn="auto" latinLnBrk="0" hangingPunct="1">
              <a:lnSpc>
                <a:spcPct val="100000"/>
              </a:lnSpc>
              <a:spcBef>
                <a:spcPct val="20000"/>
              </a:spcBef>
              <a:spcAft>
                <a:spcPts val="0"/>
              </a:spcAft>
              <a:buClr>
                <a:srgbClr val="101141"/>
              </a:buClr>
              <a:buSzTx/>
              <a:buFont typeface="Arial" pitchFamily="34" charset="0"/>
              <a:buNone/>
              <a:tabLst/>
              <a:defRPr sz="2025">
                <a:latin typeface="Arial" pitchFamily="34" charset="0"/>
                <a:cs typeface="Arial" pitchFamily="34" charset="0"/>
              </a:defRPr>
            </a:lvl1pPr>
            <a:lvl2pPr marL="631729" marR="0" indent="-242973" algn="l" defTabSz="777512" rtl="0" eaLnBrk="1" fontAlgn="auto" latinLnBrk="0" hangingPunct="1">
              <a:lnSpc>
                <a:spcPct val="100000"/>
              </a:lnSpc>
              <a:spcBef>
                <a:spcPct val="20000"/>
              </a:spcBef>
              <a:spcAft>
                <a:spcPts val="0"/>
              </a:spcAft>
              <a:buClrTx/>
              <a:buSzTx/>
              <a:buFont typeface="Arial" pitchFamily="34" charset="0"/>
              <a:buChar char="–"/>
              <a:tabLst/>
              <a:defRPr sz="2025">
                <a:latin typeface="Arial" pitchFamily="34" charset="0"/>
                <a:cs typeface="Arial" pitchFamily="34" charset="0"/>
              </a:defRPr>
            </a:lvl2pPr>
            <a:lvl3pPr>
              <a:defRPr sz="1725"/>
            </a:lvl3pPr>
            <a:lvl4pPr>
              <a:defRPr baseline="0"/>
            </a:lvl4pPr>
            <a:lvl5pPr>
              <a:defRPr/>
            </a:lvl5pPr>
          </a:lstStyle>
          <a:p>
            <a:pPr marL="291567" marR="0" lvl="0" indent="-291567" algn="l" defTabSz="777512"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025" u="none" strike="noStrike" kern="1200" cap="none" spc="0" normalizeH="0" baseline="0" noProof="0" dirty="0" err="1">
                <a:ln>
                  <a:noFill/>
                </a:ln>
                <a:solidFill>
                  <a:srgbClr val="101141"/>
                </a:solidFill>
                <a:effectLst/>
                <a:uLnTx/>
                <a:uFillTx/>
                <a:latin typeface="Arial"/>
                <a:cs typeface="Arial"/>
              </a:rPr>
              <a:t>Lorem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sit </a:t>
            </a:r>
            <a:r>
              <a:rPr kumimoji="0" lang="en-GB" sz="2025" u="none" strike="noStrike" kern="1200" cap="none" spc="0" normalizeH="0" noProof="0" dirty="0" err="1">
                <a:ln>
                  <a:noFill/>
                </a:ln>
                <a:solidFill>
                  <a:srgbClr val="101141"/>
                </a:solidFill>
                <a:effectLst/>
                <a:uLnTx/>
                <a:uFillTx/>
                <a:latin typeface="Arial"/>
                <a:cs typeface="Arial"/>
              </a:rPr>
              <a:t>amet</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p>
          <a:p>
            <a:pPr marL="631729" marR="0" lvl="1"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971890" marR="0" lvl="2"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Third Level</a:t>
            </a:r>
          </a:p>
          <a:p>
            <a:pPr marL="1360646" marR="0" lvl="3"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Fourth level</a:t>
            </a:r>
          </a:p>
          <a:p>
            <a:pPr marL="1749402" marR="0" lvl="4"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Fifth Level</a:t>
            </a:r>
          </a:p>
          <a:p>
            <a:pPr marL="631729" marR="0" lvl="1"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631729" marR="0" lvl="1"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631729" marR="0" lvl="1"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631729" marR="0" lvl="1"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2025" u="none" strike="noStrike" kern="1200" cap="none" spc="0" normalizeH="0" noProof="0" dirty="0">
              <a:ln>
                <a:noFill/>
              </a:ln>
              <a:solidFill>
                <a:srgbClr val="101141"/>
              </a:solidFill>
              <a:effectLst/>
              <a:uLnTx/>
              <a:uFillTx/>
              <a:latin typeface="Arial"/>
              <a:cs typeface="Arial"/>
            </a:endParaRPr>
          </a:p>
          <a:p>
            <a:pPr marL="291567" marR="0" lvl="0" indent="-291567" algn="l" defTabSz="777512"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025" u="none" strike="noStrike" kern="1200" cap="none" spc="0" normalizeH="0" baseline="0" noProof="0" dirty="0" err="1">
                <a:ln>
                  <a:noFill/>
                </a:ln>
                <a:solidFill>
                  <a:srgbClr val="101141"/>
                </a:solidFill>
                <a:effectLst/>
                <a:uLnTx/>
                <a:uFillTx/>
                <a:latin typeface="Arial"/>
                <a:cs typeface="Arial"/>
              </a:rPr>
              <a:t>Lorem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sit </a:t>
            </a:r>
            <a:r>
              <a:rPr kumimoji="0" lang="en-GB" sz="2025" u="none" strike="noStrike" kern="1200" cap="none" spc="0" normalizeH="0" noProof="0" dirty="0" err="1">
                <a:ln>
                  <a:noFill/>
                </a:ln>
                <a:solidFill>
                  <a:srgbClr val="101141"/>
                </a:solidFill>
                <a:effectLst/>
                <a:uLnTx/>
                <a:uFillTx/>
                <a:latin typeface="Arial"/>
                <a:cs typeface="Arial"/>
              </a:rPr>
              <a:t>amet</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endParaRPr lang="en-US" dirty="0"/>
          </a:p>
          <a:p>
            <a:pPr marL="291567" marR="0" lvl="0" indent="-291567" algn="l" defTabSz="777512"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025" u="none" strike="noStrike" kern="1200" cap="none" spc="0" normalizeH="0" baseline="0" noProof="0" dirty="0" err="1">
                <a:ln>
                  <a:noFill/>
                </a:ln>
                <a:solidFill>
                  <a:srgbClr val="101141"/>
                </a:solidFill>
                <a:effectLst/>
                <a:uLnTx/>
                <a:uFillTx/>
                <a:latin typeface="Arial"/>
                <a:cs typeface="Arial"/>
              </a:rPr>
              <a:t>Lorem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sit </a:t>
            </a:r>
            <a:r>
              <a:rPr kumimoji="0" lang="en-GB" sz="2025" u="none" strike="noStrike" kern="1200" cap="none" spc="0" normalizeH="0" noProof="0" dirty="0" err="1">
                <a:ln>
                  <a:noFill/>
                </a:ln>
                <a:solidFill>
                  <a:srgbClr val="101141"/>
                </a:solidFill>
                <a:effectLst/>
                <a:uLnTx/>
                <a:uFillTx/>
                <a:latin typeface="Arial"/>
                <a:cs typeface="Arial"/>
              </a:rPr>
              <a:t>amet</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endParaRPr lang="en-US" dirty="0"/>
          </a:p>
          <a:p>
            <a:pPr marL="291567" marR="0" lvl="0" indent="-291567" algn="l" defTabSz="777512"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025" u="none" strike="noStrike" kern="1200" cap="none" spc="0" normalizeH="0" baseline="0" noProof="0" dirty="0" err="1">
                <a:ln>
                  <a:noFill/>
                </a:ln>
                <a:solidFill>
                  <a:srgbClr val="101141"/>
                </a:solidFill>
                <a:effectLst/>
                <a:uLnTx/>
                <a:uFillTx/>
                <a:latin typeface="Arial"/>
                <a:cs typeface="Arial"/>
              </a:rPr>
              <a:t>Lorem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sit </a:t>
            </a:r>
            <a:r>
              <a:rPr kumimoji="0" lang="en-GB" sz="2025" u="none" strike="noStrike" kern="1200" cap="none" spc="0" normalizeH="0" noProof="0" dirty="0" err="1">
                <a:ln>
                  <a:noFill/>
                </a:ln>
                <a:solidFill>
                  <a:srgbClr val="101141"/>
                </a:solidFill>
                <a:effectLst/>
                <a:uLnTx/>
                <a:uFillTx/>
                <a:latin typeface="Arial"/>
                <a:cs typeface="Arial"/>
              </a:rPr>
              <a:t>amet</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endParaRPr lang="en-US" dirty="0"/>
          </a:p>
        </p:txBody>
      </p:sp>
      <p:grpSp>
        <p:nvGrpSpPr>
          <p:cNvPr id="2" name="Group 11"/>
          <p:cNvGrpSpPr/>
          <p:nvPr/>
        </p:nvGrpSpPr>
        <p:grpSpPr>
          <a:xfrm>
            <a:off x="2778517" y="6550673"/>
            <a:ext cx="9413483" cy="48664"/>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pic>
        <p:nvPicPr>
          <p:cNvPr id="16" name="Picture 15" descr="Picture 7.png"/>
          <p:cNvPicPr>
            <a:picLocks noChangeAspect="1"/>
          </p:cNvPicPr>
          <p:nvPr/>
        </p:nvPicPr>
        <p:blipFill>
          <a:blip r:embed="rId2" cstate="print"/>
          <a:srcRect l="1923" b="5336"/>
          <a:stretch>
            <a:fillRect/>
          </a:stretch>
        </p:blipFill>
        <p:spPr>
          <a:xfrm>
            <a:off x="9267745" y="-1"/>
            <a:ext cx="2924257" cy="692698"/>
          </a:xfrm>
          <a:prstGeom prst="rect">
            <a:avLst/>
          </a:prstGeom>
        </p:spPr>
      </p:pic>
      <p:grpSp>
        <p:nvGrpSpPr>
          <p:cNvPr id="4" name="Group 18"/>
          <p:cNvGrpSpPr/>
          <p:nvPr/>
        </p:nvGrpSpPr>
        <p:grpSpPr>
          <a:xfrm>
            <a:off x="2844800" y="6553202"/>
            <a:ext cx="9347200" cy="45718"/>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grpSp>
        <p:nvGrpSpPr>
          <p:cNvPr id="5" name="Group 22"/>
          <p:cNvGrpSpPr/>
          <p:nvPr/>
        </p:nvGrpSpPr>
        <p:grpSpPr>
          <a:xfrm>
            <a:off x="0" y="1295401"/>
            <a:ext cx="9347200" cy="45718"/>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18" name="Rectangle 2" descr="Large confetti"/>
          <p:cNvSpPr>
            <a:spLocks noGrp="1" noChangeArrowheads="1"/>
          </p:cNvSpPr>
          <p:nvPr>
            <p:ph type="title" idx="4294967295" hasCustomPrompt="1"/>
          </p:nvPr>
        </p:nvSpPr>
        <p:spPr>
          <a:xfrm>
            <a:off x="88321" y="26443"/>
            <a:ext cx="9055683" cy="1192758"/>
          </a:xfrm>
        </p:spPr>
        <p:txBody>
          <a:bodyPr>
            <a:noAutofit/>
          </a:bodyPr>
          <a:lstStyle>
            <a:lvl1pPr algn="l" eaLnBrk="1" hangingPunct="1">
              <a:defRPr sz="3075">
                <a:latin typeface="Arial" panose="020B0604020202020204" pitchFamily="34" charset="0"/>
                <a:cs typeface="Arial" panose="020B0604020202020204" pitchFamily="34" charset="0"/>
              </a:defRPr>
            </a:lvl1pPr>
          </a:lstStyle>
          <a:p>
            <a:pPr eaLnBrk="1" hangingPunct="1"/>
            <a:r>
              <a:rPr lang="en-US" dirty="0"/>
              <a:t>Slide heading here and </a:t>
            </a:r>
            <a:br>
              <a:rPr lang="en-US" dirty="0"/>
            </a:br>
            <a:r>
              <a:rPr lang="en-US" dirty="0"/>
              <a:t>it can run in two lines</a:t>
            </a:r>
            <a:endParaRPr lang="en-US" altLang="en-US" dirty="0"/>
          </a:p>
        </p:txBody>
      </p:sp>
    </p:spTree>
    <p:extLst>
      <p:ext uri="{BB962C8B-B14F-4D97-AF65-F5344CB8AC3E}">
        <p14:creationId xmlns:p14="http://schemas.microsoft.com/office/powerpoint/2010/main" val="157304710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8"/>
        <p:cNvGrpSpPr/>
        <p:nvPr/>
      </p:nvGrpSpPr>
      <p:grpSpPr>
        <a:xfrm>
          <a:off x="0" y="0"/>
          <a:ext cx="0" cy="0"/>
          <a:chOff x="0" y="0"/>
          <a:chExt cx="0" cy="0"/>
        </a:xfrm>
      </p:grpSpPr>
      <p:pic>
        <p:nvPicPr>
          <p:cNvPr id="5" name="Google Shape;9;p6">
            <a:extLst>
              <a:ext uri="{FF2B5EF4-FFF2-40B4-BE49-F238E27FC236}">
                <a16:creationId xmlns:a16="http://schemas.microsoft.com/office/drawing/2014/main" id="{F25B0690-2AA3-4D32-A3BE-F758AA0F052D}"/>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t="3185" b="1180"/>
          <a:stretch>
            <a:fillRect/>
          </a:stretch>
        </p:blipFill>
        <p:spPr bwMode="auto">
          <a:xfrm>
            <a:off x="0" y="0"/>
            <a:ext cx="1219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Google Shape;10;p6">
            <a:extLst>
              <a:ext uri="{FF2B5EF4-FFF2-40B4-BE49-F238E27FC236}">
                <a16:creationId xmlns:a16="http://schemas.microsoft.com/office/drawing/2014/main" id="{893C1886-432F-4E8C-89E4-EA62A101C202}"/>
              </a:ext>
            </a:extLst>
          </p:cNvPr>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oogle Shape;11;p6">
            <a:extLst>
              <a:ext uri="{FF2B5EF4-FFF2-40B4-BE49-F238E27FC236}">
                <a16:creationId xmlns:a16="http://schemas.microsoft.com/office/drawing/2014/main" id="{144E1ABE-9DE4-4A16-BAF4-B78FB9377E0A}"/>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2551113"/>
            <a:ext cx="9679517" cy="179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oogle Shape;12;p6">
            <a:extLst>
              <a:ext uri="{FF2B5EF4-FFF2-40B4-BE49-F238E27FC236}">
                <a16:creationId xmlns:a16="http://schemas.microsoft.com/office/drawing/2014/main" id="{83A8598A-4A6D-4252-A238-3D78D1272072}"/>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47675"/>
            <a:ext cx="10744200" cy="805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oogle Shape;15;p6">
            <a:extLst>
              <a:ext uri="{FF2B5EF4-FFF2-40B4-BE49-F238E27FC236}">
                <a16:creationId xmlns:a16="http://schemas.microsoft.com/office/drawing/2014/main" id="{E7FD79E3-6B96-4CE0-B3D1-A3DCED65C62A}"/>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23817" y="896938"/>
            <a:ext cx="3096683" cy="108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oogle Shape;16;p6">
            <a:extLst>
              <a:ext uri="{FF2B5EF4-FFF2-40B4-BE49-F238E27FC236}">
                <a16:creationId xmlns:a16="http://schemas.microsoft.com/office/drawing/2014/main" id="{F029E66F-4D8A-4B60-AB6F-AAE31A525006}"/>
              </a:ext>
            </a:extLst>
          </p:cNvPr>
          <p:cNvPicPr preferRelativeResize="0">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77567" y="4800600"/>
            <a:ext cx="5124451" cy="2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Google Shape;13;p6"/>
          <p:cNvSpPr txBox="1">
            <a:spLocks noGrp="1"/>
          </p:cNvSpPr>
          <p:nvPr>
            <p:ph type="ctrTitle"/>
          </p:nvPr>
        </p:nvSpPr>
        <p:spPr>
          <a:xfrm>
            <a:off x="4572002" y="2549771"/>
            <a:ext cx="7330831" cy="1600725"/>
          </a:xfrm>
          <a:prstGeom prst="rect">
            <a:avLst/>
          </a:prstGeom>
          <a:noFill/>
          <a:ln>
            <a:noFill/>
          </a:ln>
        </p:spPr>
        <p:txBody>
          <a:bodyPr spcFirstLastPara="1" lIns="91425" tIns="45700" rIns="91425" bIns="45700">
            <a:normAutofit/>
          </a:bodyPr>
          <a:lstStyle>
            <a:lvl1pPr lvl="0" algn="r">
              <a:lnSpc>
                <a:spcPct val="90000"/>
              </a:lnSpc>
              <a:spcBef>
                <a:spcPts val="0"/>
              </a:spcBef>
              <a:spcAft>
                <a:spcPts val="0"/>
              </a:spcAft>
              <a:buClr>
                <a:schemeClr val="lt1"/>
              </a:buClr>
              <a:buSzPts val="32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6"/>
          <p:cNvSpPr txBox="1">
            <a:spLocks noGrp="1"/>
          </p:cNvSpPr>
          <p:nvPr>
            <p:ph type="subTitle" idx="1"/>
          </p:nvPr>
        </p:nvSpPr>
        <p:spPr>
          <a:xfrm>
            <a:off x="5908431" y="4452632"/>
            <a:ext cx="5994400" cy="343327"/>
          </a:xfrm>
          <a:prstGeom prst="rect">
            <a:avLst/>
          </a:prstGeom>
          <a:noFill/>
          <a:ln>
            <a:noFill/>
          </a:ln>
        </p:spPr>
        <p:txBody>
          <a:bodyPr spcFirstLastPara="1" lIns="91425" tIns="45700" rIns="91425" bIns="45700" anchor="ctr">
            <a:normAutofit/>
          </a:bodyPr>
          <a:lstStyle>
            <a:lvl1pPr lvl="0" algn="r">
              <a:lnSpc>
                <a:spcPct val="90000"/>
              </a:lnSpc>
              <a:spcBef>
                <a:spcPts val="750"/>
              </a:spcBef>
              <a:spcAft>
                <a:spcPts val="0"/>
              </a:spcAft>
              <a:buClr>
                <a:srgbClr val="1C1573"/>
              </a:buClr>
              <a:buSzPts val="1700"/>
              <a:buNone/>
              <a:defRPr sz="1275" b="1">
                <a:solidFill>
                  <a:srgbClr val="1C1573"/>
                </a:solidFill>
                <a:latin typeface="Helvetica Neue"/>
                <a:ea typeface="Helvetica Neue"/>
                <a:cs typeface="Helvetica Neue"/>
                <a:sym typeface="Helvetica Neue"/>
              </a:defRPr>
            </a:lvl1pPr>
            <a:lvl2pPr lvl="1" algn="ctr">
              <a:lnSpc>
                <a:spcPct val="90000"/>
              </a:lnSpc>
              <a:spcBef>
                <a:spcPts val="375"/>
              </a:spcBef>
              <a:spcAft>
                <a:spcPts val="0"/>
              </a:spcAft>
              <a:buClr>
                <a:schemeClr val="dk1"/>
              </a:buClr>
              <a:buSzPts val="1500"/>
              <a:buNone/>
              <a:defRPr sz="1125"/>
            </a:lvl2pPr>
            <a:lvl3pPr lvl="2" algn="ctr">
              <a:lnSpc>
                <a:spcPct val="90000"/>
              </a:lnSpc>
              <a:spcBef>
                <a:spcPts val="375"/>
              </a:spcBef>
              <a:spcAft>
                <a:spcPts val="0"/>
              </a:spcAft>
              <a:buClr>
                <a:schemeClr val="dk1"/>
              </a:buClr>
              <a:buSzPts val="1350"/>
              <a:buNone/>
              <a:defRPr sz="1013"/>
            </a:lvl3pPr>
            <a:lvl4pPr lvl="3" algn="ctr">
              <a:lnSpc>
                <a:spcPct val="90000"/>
              </a:lnSpc>
              <a:spcBef>
                <a:spcPts val="375"/>
              </a:spcBef>
              <a:spcAft>
                <a:spcPts val="0"/>
              </a:spcAft>
              <a:buClr>
                <a:schemeClr val="dk1"/>
              </a:buClr>
              <a:buSzPts val="1200"/>
              <a:buNone/>
              <a:defRPr sz="900"/>
            </a:lvl4pPr>
            <a:lvl5pPr lvl="4" algn="ctr">
              <a:lnSpc>
                <a:spcPct val="90000"/>
              </a:lnSpc>
              <a:spcBef>
                <a:spcPts val="375"/>
              </a:spcBef>
              <a:spcAft>
                <a:spcPts val="0"/>
              </a:spcAft>
              <a:buClr>
                <a:schemeClr val="dk1"/>
              </a:buClr>
              <a:buSzPts val="1200"/>
              <a:buNone/>
              <a:defRPr sz="900"/>
            </a:lvl5pPr>
            <a:lvl6pPr lvl="5" algn="ctr">
              <a:lnSpc>
                <a:spcPct val="90000"/>
              </a:lnSpc>
              <a:spcBef>
                <a:spcPts val="375"/>
              </a:spcBef>
              <a:spcAft>
                <a:spcPts val="0"/>
              </a:spcAft>
              <a:buClr>
                <a:schemeClr val="dk1"/>
              </a:buClr>
              <a:buSzPts val="1200"/>
              <a:buNone/>
              <a:defRPr sz="900"/>
            </a:lvl6pPr>
            <a:lvl7pPr lvl="6" algn="ctr">
              <a:lnSpc>
                <a:spcPct val="90000"/>
              </a:lnSpc>
              <a:spcBef>
                <a:spcPts val="375"/>
              </a:spcBef>
              <a:spcAft>
                <a:spcPts val="0"/>
              </a:spcAft>
              <a:buClr>
                <a:schemeClr val="dk1"/>
              </a:buClr>
              <a:buSzPts val="1200"/>
              <a:buNone/>
              <a:defRPr sz="900"/>
            </a:lvl7pPr>
            <a:lvl8pPr lvl="7" algn="ctr">
              <a:lnSpc>
                <a:spcPct val="90000"/>
              </a:lnSpc>
              <a:spcBef>
                <a:spcPts val="375"/>
              </a:spcBef>
              <a:spcAft>
                <a:spcPts val="0"/>
              </a:spcAft>
              <a:buClr>
                <a:schemeClr val="dk1"/>
              </a:buClr>
              <a:buSzPts val="1200"/>
              <a:buNone/>
              <a:defRPr sz="900"/>
            </a:lvl8pPr>
            <a:lvl9pPr lvl="8" algn="ctr">
              <a:lnSpc>
                <a:spcPct val="90000"/>
              </a:lnSpc>
              <a:spcBef>
                <a:spcPts val="375"/>
              </a:spcBef>
              <a:spcAft>
                <a:spcPts val="0"/>
              </a:spcAft>
              <a:buClr>
                <a:schemeClr val="dk1"/>
              </a:buClr>
              <a:buSzPts val="1200"/>
              <a:buNone/>
              <a:defRPr sz="900"/>
            </a:lvl9pPr>
          </a:lstStyle>
          <a:p>
            <a:endParaRPr/>
          </a:p>
        </p:txBody>
      </p:sp>
      <p:sp>
        <p:nvSpPr>
          <p:cNvPr id="17" name="Google Shape;17;p6"/>
          <p:cNvSpPr txBox="1">
            <a:spLocks noGrp="1"/>
          </p:cNvSpPr>
          <p:nvPr>
            <p:ph type="body" idx="2"/>
          </p:nvPr>
        </p:nvSpPr>
        <p:spPr>
          <a:xfrm>
            <a:off x="5189413" y="4826979"/>
            <a:ext cx="6713419" cy="1108563"/>
          </a:xfrm>
          <a:prstGeom prst="rect">
            <a:avLst/>
          </a:prstGeom>
          <a:noFill/>
          <a:ln>
            <a:noFill/>
          </a:ln>
        </p:spPr>
        <p:txBody>
          <a:bodyPr spcFirstLastPara="1" lIns="91425" tIns="45700" rIns="91425" bIns="45700">
            <a:normAutofit/>
          </a:bodyPr>
          <a:lstStyle>
            <a:lvl1pPr marL="342900" lvl="0" indent="-171450" algn="r">
              <a:lnSpc>
                <a:spcPct val="90000"/>
              </a:lnSpc>
              <a:spcBef>
                <a:spcPts val="0"/>
              </a:spcBef>
              <a:spcAft>
                <a:spcPts val="0"/>
              </a:spcAft>
              <a:buClr>
                <a:srgbClr val="1C1573"/>
              </a:buClr>
              <a:buSzPts val="1700"/>
              <a:buNone/>
              <a:defRPr sz="1275">
                <a:solidFill>
                  <a:srgbClr val="1C1573"/>
                </a:solidFill>
                <a:latin typeface="Helvetica Neue"/>
                <a:ea typeface="Helvetica Neue"/>
                <a:cs typeface="Helvetica Neue"/>
                <a:sym typeface="Helvetica Neue"/>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01592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00"/>
                                        <p:tgtEl>
                                          <p:spTgt spid="6"/>
                                        </p:tgtEl>
                                      </p:cBhvr>
                                    </p:animEffect>
                                  </p:childTnLst>
                                </p:cTn>
                              </p:par>
                            </p:childTnLst>
                          </p:cTn>
                        </p:par>
                        <p:par>
                          <p:cTn id="8" fill="hold">
                            <p:stCondLst>
                              <p:cond delay="12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300"/>
                                        <p:tgtEl>
                                          <p:spTgt spid="8"/>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7" name="Picture 2" descr="\\Server\D\jyoti\FI023_BITS_v1\styleguide img\IMG_5627_b.jpg"/>
          <p:cNvPicPr>
            <a:picLocks noChangeAspect="1" noChangeArrowheads="1"/>
          </p:cNvPicPr>
          <p:nvPr userDrawn="1"/>
        </p:nvPicPr>
        <p:blipFill>
          <a:blip r:embed="rId2"/>
          <a:srcRect/>
          <a:stretch>
            <a:fillRect/>
          </a:stretch>
        </p:blipFill>
        <p:spPr bwMode="auto">
          <a:xfrm>
            <a:off x="0" y="0"/>
            <a:ext cx="12192000" cy="6858000"/>
          </a:xfrm>
          <a:prstGeom prst="rect">
            <a:avLst/>
          </a:prstGeom>
          <a:noFill/>
        </p:spPr>
      </p:pic>
      <p:sp>
        <p:nvSpPr>
          <p:cNvPr id="8" name="Rectangle 7"/>
          <p:cNvSpPr/>
          <p:nvPr userDrawn="1"/>
        </p:nvSpPr>
        <p:spPr>
          <a:xfrm>
            <a:off x="0" y="4282182"/>
            <a:ext cx="12192000" cy="257581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5" name="Picture 14" descr="Picture 7.png"/>
          <p:cNvPicPr>
            <a:picLocks noChangeAspect="1"/>
          </p:cNvPicPr>
          <p:nvPr userDrawn="1"/>
        </p:nvPicPr>
        <p:blipFill>
          <a:blip r:embed="rId3" cstate="print"/>
          <a:srcRect l="1923" b="5336"/>
          <a:stretch>
            <a:fillRect/>
          </a:stretch>
        </p:blipFill>
        <p:spPr>
          <a:xfrm>
            <a:off x="9267744" y="-1"/>
            <a:ext cx="2924257" cy="692697"/>
          </a:xfrm>
          <a:prstGeom prst="rect">
            <a:avLst/>
          </a:prstGeom>
        </p:spPr>
      </p:pic>
      <p:sp>
        <p:nvSpPr>
          <p:cNvPr id="17" name="Content Placeholder 16"/>
          <p:cNvSpPr>
            <a:spLocks noGrp="1"/>
          </p:cNvSpPr>
          <p:nvPr>
            <p:ph sz="quarter" idx="10" hasCustomPrompt="1"/>
          </p:nvPr>
        </p:nvSpPr>
        <p:spPr>
          <a:xfrm>
            <a:off x="406400" y="4648200"/>
            <a:ext cx="112776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dirty="0"/>
              <a:t>Topic headings here </a:t>
            </a:r>
          </a:p>
          <a:p>
            <a:pPr lvl="0"/>
            <a:r>
              <a:rPr lang="en-US" dirty="0"/>
              <a:t>(separator - can run in two lines)</a:t>
            </a:r>
          </a:p>
        </p:txBody>
      </p:sp>
      <p:sp>
        <p:nvSpPr>
          <p:cNvPr id="11" name="Rectangle 10"/>
          <p:cNvSpPr/>
          <p:nvPr userDrawn="1"/>
        </p:nvSpPr>
        <p:spPr>
          <a:xfrm>
            <a:off x="3843867"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16933" y="677545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704667"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9144000" y="762000"/>
            <a:ext cx="2946400" cy="553998"/>
          </a:xfrm>
          <a:prstGeom prst="rect">
            <a:avLst/>
          </a:prstGeom>
          <a:noFill/>
        </p:spPr>
        <p:txBody>
          <a:bodyPr wrap="square" rtlCol="0">
            <a:spAutoFit/>
          </a:bodyPr>
          <a:lstStyle/>
          <a:p>
            <a:pPr algn="ct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Tree>
    <p:extLst>
      <p:ext uri="{BB962C8B-B14F-4D97-AF65-F5344CB8AC3E}">
        <p14:creationId xmlns:p14="http://schemas.microsoft.com/office/powerpoint/2010/main" val="377564643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93472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grpSp>
      <p:grpSp>
        <p:nvGrpSpPr>
          <p:cNvPr id="8" name="Group 10"/>
          <p:cNvGrpSpPr>
            <a:grpSpLocks/>
          </p:cNvGrpSpPr>
          <p:nvPr/>
        </p:nvGrpSpPr>
        <p:grpSpPr bwMode="auto">
          <a:xfrm>
            <a:off x="2844800" y="6553200"/>
            <a:ext cx="93472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8839202" y="0"/>
            <a:ext cx="2925233" cy="692150"/>
          </a:xfrm>
          <a:prstGeom prst="rect">
            <a:avLst/>
          </a:prstGeom>
          <a:noFill/>
          <a:ln w="9525">
            <a:noFill/>
            <a:miter lim="800000"/>
            <a:headEnd/>
            <a:tailEnd/>
          </a:ln>
        </p:spPr>
      </p:pic>
      <p:sp>
        <p:nvSpPr>
          <p:cNvPr id="13" name="TextBox 12"/>
          <p:cNvSpPr txBox="1"/>
          <p:nvPr/>
        </p:nvSpPr>
        <p:spPr>
          <a:xfrm>
            <a:off x="4368800" y="6596066"/>
            <a:ext cx="7823200" cy="219291"/>
          </a:xfrm>
          <a:prstGeom prst="rect">
            <a:avLst/>
          </a:prstGeom>
          <a:noFill/>
        </p:spPr>
        <p:txBody>
          <a:bodyPr>
            <a:spAutoFit/>
          </a:bodyPr>
          <a:lstStyle/>
          <a:p>
            <a:pPr algn="r">
              <a:defRPr/>
            </a:pPr>
            <a:r>
              <a:rPr lang="en-US" sz="825" b="1" dirty="0">
                <a:solidFill>
                  <a:srgbClr val="101141"/>
                </a:solidFill>
                <a:latin typeface="Arial"/>
                <a:cs typeface="Arial"/>
              </a:rPr>
              <a:t>BITS </a:t>
            </a:r>
            <a:r>
              <a:rPr lang="en-US" sz="825"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406400" y="152400"/>
            <a:ext cx="84328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60054314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7_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93472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grpSp>
      <p:grpSp>
        <p:nvGrpSpPr>
          <p:cNvPr id="8" name="Group 10"/>
          <p:cNvGrpSpPr>
            <a:grpSpLocks/>
          </p:cNvGrpSpPr>
          <p:nvPr/>
        </p:nvGrpSpPr>
        <p:grpSpPr bwMode="auto">
          <a:xfrm>
            <a:off x="2844800" y="6553200"/>
            <a:ext cx="93472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8839202" y="0"/>
            <a:ext cx="2925233" cy="692150"/>
          </a:xfrm>
          <a:prstGeom prst="rect">
            <a:avLst/>
          </a:prstGeom>
          <a:noFill/>
          <a:ln w="9525">
            <a:noFill/>
            <a:miter lim="800000"/>
            <a:headEnd/>
            <a:tailEnd/>
          </a:ln>
        </p:spPr>
      </p:pic>
      <p:sp>
        <p:nvSpPr>
          <p:cNvPr id="13" name="TextBox 12"/>
          <p:cNvSpPr txBox="1"/>
          <p:nvPr/>
        </p:nvSpPr>
        <p:spPr>
          <a:xfrm>
            <a:off x="4368800" y="6596066"/>
            <a:ext cx="7823200" cy="219291"/>
          </a:xfrm>
          <a:prstGeom prst="rect">
            <a:avLst/>
          </a:prstGeom>
          <a:noFill/>
        </p:spPr>
        <p:txBody>
          <a:bodyPr>
            <a:spAutoFit/>
          </a:bodyPr>
          <a:lstStyle/>
          <a:p>
            <a:pPr algn="r">
              <a:defRPr/>
            </a:pPr>
            <a:r>
              <a:rPr lang="en-US" sz="825" b="1" dirty="0">
                <a:solidFill>
                  <a:srgbClr val="101141"/>
                </a:solidFill>
                <a:latin typeface="Arial"/>
                <a:cs typeface="Arial"/>
              </a:rPr>
              <a:t>BITS </a:t>
            </a:r>
            <a:r>
              <a:rPr lang="en-US" sz="825"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406400" y="152400"/>
            <a:ext cx="84328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81205322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8_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93472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grpSp>
      <p:grpSp>
        <p:nvGrpSpPr>
          <p:cNvPr id="8" name="Group 10"/>
          <p:cNvGrpSpPr>
            <a:grpSpLocks/>
          </p:cNvGrpSpPr>
          <p:nvPr/>
        </p:nvGrpSpPr>
        <p:grpSpPr bwMode="auto">
          <a:xfrm>
            <a:off x="2844800" y="6553200"/>
            <a:ext cx="93472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8839202" y="0"/>
            <a:ext cx="2925233" cy="692150"/>
          </a:xfrm>
          <a:prstGeom prst="rect">
            <a:avLst/>
          </a:prstGeom>
          <a:noFill/>
          <a:ln w="9525">
            <a:noFill/>
            <a:miter lim="800000"/>
            <a:headEnd/>
            <a:tailEnd/>
          </a:ln>
        </p:spPr>
      </p:pic>
      <p:sp>
        <p:nvSpPr>
          <p:cNvPr id="13" name="TextBox 12"/>
          <p:cNvSpPr txBox="1"/>
          <p:nvPr/>
        </p:nvSpPr>
        <p:spPr>
          <a:xfrm>
            <a:off x="4368800" y="6596066"/>
            <a:ext cx="7823200" cy="219291"/>
          </a:xfrm>
          <a:prstGeom prst="rect">
            <a:avLst/>
          </a:prstGeom>
          <a:noFill/>
        </p:spPr>
        <p:txBody>
          <a:bodyPr>
            <a:spAutoFit/>
          </a:bodyPr>
          <a:lstStyle/>
          <a:p>
            <a:pPr algn="r">
              <a:defRPr/>
            </a:pPr>
            <a:r>
              <a:rPr lang="en-US" sz="825" b="1" dirty="0">
                <a:solidFill>
                  <a:srgbClr val="101141"/>
                </a:solidFill>
                <a:latin typeface="Arial"/>
                <a:cs typeface="Arial"/>
              </a:rPr>
              <a:t>BITS </a:t>
            </a:r>
            <a:r>
              <a:rPr lang="en-US" sz="825"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406400" y="152400"/>
            <a:ext cx="84328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52206083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9_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93472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grpSp>
      <p:grpSp>
        <p:nvGrpSpPr>
          <p:cNvPr id="8" name="Group 10"/>
          <p:cNvGrpSpPr>
            <a:grpSpLocks/>
          </p:cNvGrpSpPr>
          <p:nvPr/>
        </p:nvGrpSpPr>
        <p:grpSpPr bwMode="auto">
          <a:xfrm>
            <a:off x="2844800" y="6553200"/>
            <a:ext cx="93472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8839202" y="0"/>
            <a:ext cx="2925233" cy="692150"/>
          </a:xfrm>
          <a:prstGeom prst="rect">
            <a:avLst/>
          </a:prstGeom>
          <a:noFill/>
          <a:ln w="9525">
            <a:noFill/>
            <a:miter lim="800000"/>
            <a:headEnd/>
            <a:tailEnd/>
          </a:ln>
        </p:spPr>
      </p:pic>
      <p:sp>
        <p:nvSpPr>
          <p:cNvPr id="13" name="TextBox 12"/>
          <p:cNvSpPr txBox="1"/>
          <p:nvPr/>
        </p:nvSpPr>
        <p:spPr>
          <a:xfrm>
            <a:off x="4368800" y="6596066"/>
            <a:ext cx="7823200" cy="219291"/>
          </a:xfrm>
          <a:prstGeom prst="rect">
            <a:avLst/>
          </a:prstGeom>
          <a:noFill/>
        </p:spPr>
        <p:txBody>
          <a:bodyPr>
            <a:spAutoFit/>
          </a:bodyPr>
          <a:lstStyle/>
          <a:p>
            <a:pPr algn="r">
              <a:defRPr/>
            </a:pPr>
            <a:r>
              <a:rPr lang="en-US" sz="825" b="1" dirty="0">
                <a:solidFill>
                  <a:srgbClr val="101141"/>
                </a:solidFill>
                <a:latin typeface="Arial"/>
                <a:cs typeface="Arial"/>
              </a:rPr>
              <a:t>BITS </a:t>
            </a:r>
            <a:r>
              <a:rPr lang="en-US" sz="825"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406400" y="152400"/>
            <a:ext cx="84328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233508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B4DC539-A988-4E18-B0A6-EC119262E663}" type="datetimeFigureOut">
              <a:rPr lang="en-IN" smtClean="0"/>
              <a:t>17-09-2025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EAF801D-8B73-43CD-A7E5-E33B018E3C8A}" type="slidenum">
              <a:rPr lang="en-IN" smtClean="0"/>
              <a:t>‹#›</a:t>
            </a:fld>
            <a:endParaRPr lang="en-IN"/>
          </a:p>
        </p:txBody>
      </p:sp>
    </p:spTree>
    <p:extLst>
      <p:ext uri="{BB962C8B-B14F-4D97-AF65-F5344CB8AC3E}">
        <p14:creationId xmlns:p14="http://schemas.microsoft.com/office/powerpoint/2010/main" val="366735112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0" y="6521853"/>
            <a:ext cx="1219200" cy="365125"/>
          </a:xfrm>
        </p:spPr>
        <p:txBody>
          <a:bodyPr/>
          <a:lstStyle/>
          <a:p>
            <a:r>
              <a:rPr lang="en-US" dirty="0"/>
              <a:t>Slide </a:t>
            </a:r>
            <a:fld id="{B6F15528-21DE-4FAA-801E-634DDDAF4B2B}" type="slidenum">
              <a:rPr lang="en-US" smtClean="0"/>
              <a:pPr/>
              <a:t>‹#›</a:t>
            </a:fld>
            <a:endParaRPr lang="en-US" dirty="0"/>
          </a:p>
        </p:txBody>
      </p:sp>
    </p:spTree>
    <p:extLst>
      <p:ext uri="{BB962C8B-B14F-4D97-AF65-F5344CB8AC3E}">
        <p14:creationId xmlns:p14="http://schemas.microsoft.com/office/powerpoint/2010/main" val="303681687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extLst>
      <p:ext uri="{BB962C8B-B14F-4D97-AF65-F5344CB8AC3E}">
        <p14:creationId xmlns:p14="http://schemas.microsoft.com/office/powerpoint/2010/main" val="387893183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extLst>
      <p:ext uri="{BB962C8B-B14F-4D97-AF65-F5344CB8AC3E}">
        <p14:creationId xmlns:p14="http://schemas.microsoft.com/office/powerpoint/2010/main" val="350892507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extLst>
      <p:ext uri="{BB962C8B-B14F-4D97-AF65-F5344CB8AC3E}">
        <p14:creationId xmlns:p14="http://schemas.microsoft.com/office/powerpoint/2010/main" val="253505959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extLst>
      <p:ext uri="{BB962C8B-B14F-4D97-AF65-F5344CB8AC3E}">
        <p14:creationId xmlns:p14="http://schemas.microsoft.com/office/powerpoint/2010/main" val="27790294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extLst>
      <p:ext uri="{BB962C8B-B14F-4D97-AF65-F5344CB8AC3E}">
        <p14:creationId xmlns:p14="http://schemas.microsoft.com/office/powerpoint/2010/main" val="203621567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extLst>
      <p:ext uri="{BB962C8B-B14F-4D97-AF65-F5344CB8AC3E}">
        <p14:creationId xmlns:p14="http://schemas.microsoft.com/office/powerpoint/2010/main" val="117665997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extLst>
      <p:ext uri="{BB962C8B-B14F-4D97-AF65-F5344CB8AC3E}">
        <p14:creationId xmlns:p14="http://schemas.microsoft.com/office/powerpoint/2010/main" val="342197619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extLst>
      <p:ext uri="{BB962C8B-B14F-4D97-AF65-F5344CB8AC3E}">
        <p14:creationId xmlns:p14="http://schemas.microsoft.com/office/powerpoint/2010/main" val="163670353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extLst>
      <p:ext uri="{BB962C8B-B14F-4D97-AF65-F5344CB8AC3E}">
        <p14:creationId xmlns:p14="http://schemas.microsoft.com/office/powerpoint/2010/main" val="35495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image" Target="../media/image4.png"/><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4.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theme" Target="../theme/theme4.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theme" Target="../theme/theme5.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29" Type="http://schemas.openxmlformats.org/officeDocument/2006/relationships/slideLayout" Target="../slideLayouts/slideLayout118.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4DC539-A988-4E18-B0A6-EC119262E663}" type="datetimeFigureOut">
              <a:rPr lang="en-IN" smtClean="0"/>
              <a:t>17-09-2025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AF801D-8B73-43CD-A7E5-E33B018E3C8A}" type="slidenum">
              <a:rPr lang="en-IN" smtClean="0"/>
              <a:t>‹#›</a:t>
            </a:fld>
            <a:endParaRPr lang="en-IN"/>
          </a:p>
        </p:txBody>
      </p:sp>
    </p:spTree>
    <p:extLst>
      <p:ext uri="{BB962C8B-B14F-4D97-AF65-F5344CB8AC3E}">
        <p14:creationId xmlns:p14="http://schemas.microsoft.com/office/powerpoint/2010/main" val="3563906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 name="CustomShape 1">
            <a:extLst>
              <a:ext uri="{FF2B5EF4-FFF2-40B4-BE49-F238E27FC236}">
                <a16:creationId xmlns:a16="http://schemas.microsoft.com/office/drawing/2014/main" id="{411E9FCE-3FAC-6139-0AB7-2EFBDC7E49E2}"/>
              </a:ext>
            </a:extLst>
          </p:cNvPr>
          <p:cNvSpPr/>
          <p:nvPr/>
        </p:nvSpPr>
        <p:spPr>
          <a:xfrm>
            <a:off x="4368800" y="6596063"/>
            <a:ext cx="7823200" cy="261937"/>
          </a:xfrm>
          <a:prstGeom prst="rect">
            <a:avLst/>
          </a:prstGeom>
          <a:noFill/>
          <a:ln>
            <a:noFill/>
          </a:ln>
        </p:spPr>
        <p:style>
          <a:lnRef idx="0">
            <a:scrgbClr r="0" g="0" b="0"/>
          </a:lnRef>
          <a:fillRef idx="0">
            <a:scrgbClr r="0" g="0" b="0"/>
          </a:fillRef>
          <a:effectRef idx="0">
            <a:scrgbClr r="0" g="0" b="0"/>
          </a:effectRef>
          <a:fontRef idx="minor"/>
        </p:style>
        <p:txBody>
          <a:bodyPr/>
          <a:lstStyle/>
          <a:p>
            <a:pPr algn="r">
              <a:defRPr/>
            </a:pPr>
            <a:endParaRPr lang="en-IN" sz="1100" spc="-1" dirty="0"/>
          </a:p>
        </p:txBody>
      </p:sp>
      <p:pic>
        <p:nvPicPr>
          <p:cNvPr id="2051" name="Google Shape;157;p13">
            <a:extLst>
              <a:ext uri="{FF2B5EF4-FFF2-40B4-BE49-F238E27FC236}">
                <a16:creationId xmlns:a16="http://schemas.microsoft.com/office/drawing/2014/main" id="{B3BE0F5E-A688-D875-6598-C77C71B9AC4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l="1917" b="5315"/>
          <a:stretch>
            <a:fillRect/>
          </a:stretch>
        </p:blipFill>
        <p:spPr bwMode="auto">
          <a:xfrm>
            <a:off x="8839200" y="0"/>
            <a:ext cx="292417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52" name="Group 2">
            <a:extLst>
              <a:ext uri="{FF2B5EF4-FFF2-40B4-BE49-F238E27FC236}">
                <a16:creationId xmlns:a16="http://schemas.microsoft.com/office/drawing/2014/main" id="{D254E56B-6CCA-510E-1E04-A4532C360E0F}"/>
              </a:ext>
            </a:extLst>
          </p:cNvPr>
          <p:cNvGrpSpPr>
            <a:grpSpLocks/>
          </p:cNvGrpSpPr>
          <p:nvPr/>
        </p:nvGrpSpPr>
        <p:grpSpPr bwMode="auto">
          <a:xfrm>
            <a:off x="2844800" y="6553200"/>
            <a:ext cx="9347200" cy="44450"/>
            <a:chOff x="2133720" y="6553080"/>
            <a:chExt cx="7009920" cy="45360"/>
          </a:xfrm>
        </p:grpSpPr>
        <p:sp>
          <p:nvSpPr>
            <p:cNvPr id="48" name="CustomShape 3">
              <a:extLst>
                <a:ext uri="{FF2B5EF4-FFF2-40B4-BE49-F238E27FC236}">
                  <a16:creationId xmlns:a16="http://schemas.microsoft.com/office/drawing/2014/main" id="{E0BF1D9F-4B27-EE68-0757-FC0318D1C37B}"/>
                </a:ext>
              </a:extLst>
            </p:cNvPr>
            <p:cNvSpPr/>
            <p:nvPr/>
          </p:nvSpPr>
          <p:spPr>
            <a:xfrm>
              <a:off x="4495758" y="6553080"/>
              <a:ext cx="2327513" cy="45360"/>
            </a:xfrm>
            <a:prstGeom prst="rect">
              <a:avLst/>
            </a:prstGeom>
            <a:solidFill>
              <a:srgbClr val="76C2E5"/>
            </a:solidFill>
            <a:ln>
              <a:noFill/>
            </a:ln>
          </p:spPr>
          <p:style>
            <a:lnRef idx="0">
              <a:scrgbClr r="0" g="0" b="0"/>
            </a:lnRef>
            <a:fillRef idx="0">
              <a:scrgbClr r="0" g="0" b="0"/>
            </a:fillRef>
            <a:effectRef idx="0">
              <a:scrgbClr r="0" g="0" b="0"/>
            </a:effectRef>
            <a:fontRef idx="minor"/>
          </p:style>
        </p:sp>
        <p:sp>
          <p:nvSpPr>
            <p:cNvPr id="49" name="CustomShape 4">
              <a:extLst>
                <a:ext uri="{FF2B5EF4-FFF2-40B4-BE49-F238E27FC236}">
                  <a16:creationId xmlns:a16="http://schemas.microsoft.com/office/drawing/2014/main" id="{6CF77442-98C2-3540-A9F5-288719E647C7}"/>
                </a:ext>
              </a:extLst>
            </p:cNvPr>
            <p:cNvSpPr/>
            <p:nvPr/>
          </p:nvSpPr>
          <p:spPr>
            <a:xfrm>
              <a:off x="2133720" y="6553080"/>
              <a:ext cx="2362038" cy="45360"/>
            </a:xfrm>
            <a:prstGeom prst="rect">
              <a:avLst/>
            </a:prstGeom>
            <a:solidFill>
              <a:srgbClr val="FCB017"/>
            </a:solidFill>
            <a:ln>
              <a:noFill/>
            </a:ln>
          </p:spPr>
          <p:style>
            <a:lnRef idx="0">
              <a:scrgbClr r="0" g="0" b="0"/>
            </a:lnRef>
            <a:fillRef idx="0">
              <a:scrgbClr r="0" g="0" b="0"/>
            </a:fillRef>
            <a:effectRef idx="0">
              <a:scrgbClr r="0" g="0" b="0"/>
            </a:effectRef>
            <a:fontRef idx="minor"/>
          </p:style>
        </p:sp>
        <p:sp>
          <p:nvSpPr>
            <p:cNvPr id="50" name="CustomShape 5">
              <a:extLst>
                <a:ext uri="{FF2B5EF4-FFF2-40B4-BE49-F238E27FC236}">
                  <a16:creationId xmlns:a16="http://schemas.microsoft.com/office/drawing/2014/main" id="{73FD1527-CD43-7656-F126-5AAC35CFFF11}"/>
                </a:ext>
              </a:extLst>
            </p:cNvPr>
            <p:cNvSpPr/>
            <p:nvPr/>
          </p:nvSpPr>
          <p:spPr>
            <a:xfrm>
              <a:off x="6814937" y="6553080"/>
              <a:ext cx="2328703" cy="45360"/>
            </a:xfrm>
            <a:prstGeom prst="rect">
              <a:avLst/>
            </a:prstGeom>
            <a:solidFill>
              <a:srgbClr val="FF0000"/>
            </a:solidFill>
            <a:ln>
              <a:noFill/>
            </a:ln>
          </p:spPr>
          <p:style>
            <a:lnRef idx="0">
              <a:scrgbClr r="0" g="0" b="0"/>
            </a:lnRef>
            <a:fillRef idx="0">
              <a:scrgbClr r="0" g="0" b="0"/>
            </a:fillRef>
            <a:effectRef idx="0">
              <a:scrgbClr r="0" g="0" b="0"/>
            </a:effectRef>
            <a:fontRef idx="minor"/>
          </p:style>
        </p:sp>
      </p:grpSp>
      <p:grpSp>
        <p:nvGrpSpPr>
          <p:cNvPr id="2053" name="Group 6">
            <a:extLst>
              <a:ext uri="{FF2B5EF4-FFF2-40B4-BE49-F238E27FC236}">
                <a16:creationId xmlns:a16="http://schemas.microsoft.com/office/drawing/2014/main" id="{5DD52AE9-F39D-7228-99C5-FD4D39231930}"/>
              </a:ext>
            </a:extLst>
          </p:cNvPr>
          <p:cNvGrpSpPr>
            <a:grpSpLocks/>
          </p:cNvGrpSpPr>
          <p:nvPr/>
        </p:nvGrpSpPr>
        <p:grpSpPr bwMode="auto">
          <a:xfrm>
            <a:off x="0" y="1295400"/>
            <a:ext cx="9347200" cy="44450"/>
            <a:chOff x="0" y="1295280"/>
            <a:chExt cx="7009920" cy="45360"/>
          </a:xfrm>
        </p:grpSpPr>
        <p:sp>
          <p:nvSpPr>
            <p:cNvPr id="52" name="CustomShape 7">
              <a:extLst>
                <a:ext uri="{FF2B5EF4-FFF2-40B4-BE49-F238E27FC236}">
                  <a16:creationId xmlns:a16="http://schemas.microsoft.com/office/drawing/2014/main" id="{9A722484-E4B5-9DB2-768B-ADEE720B2E40}"/>
                </a:ext>
              </a:extLst>
            </p:cNvPr>
            <p:cNvSpPr/>
            <p:nvPr/>
          </p:nvSpPr>
          <p:spPr>
            <a:xfrm>
              <a:off x="2362038" y="1295280"/>
              <a:ext cx="2328703" cy="45360"/>
            </a:xfrm>
            <a:prstGeom prst="rect">
              <a:avLst/>
            </a:prstGeom>
            <a:solidFill>
              <a:srgbClr val="76C2E5"/>
            </a:solidFill>
            <a:ln>
              <a:noFill/>
            </a:ln>
          </p:spPr>
          <p:style>
            <a:lnRef idx="0">
              <a:scrgbClr r="0" g="0" b="0"/>
            </a:lnRef>
            <a:fillRef idx="0">
              <a:scrgbClr r="0" g="0" b="0"/>
            </a:fillRef>
            <a:effectRef idx="0">
              <a:scrgbClr r="0" g="0" b="0"/>
            </a:effectRef>
            <a:fontRef idx="minor"/>
          </p:style>
        </p:sp>
        <p:sp>
          <p:nvSpPr>
            <p:cNvPr id="53" name="CustomShape 8">
              <a:extLst>
                <a:ext uri="{FF2B5EF4-FFF2-40B4-BE49-F238E27FC236}">
                  <a16:creationId xmlns:a16="http://schemas.microsoft.com/office/drawing/2014/main" id="{6B2B70A4-658A-4161-06F8-7ACB60CBC19B}"/>
                </a:ext>
              </a:extLst>
            </p:cNvPr>
            <p:cNvSpPr/>
            <p:nvPr/>
          </p:nvSpPr>
          <p:spPr>
            <a:xfrm>
              <a:off x="0" y="1295280"/>
              <a:ext cx="2362038" cy="45360"/>
            </a:xfrm>
            <a:prstGeom prst="rect">
              <a:avLst/>
            </a:prstGeom>
            <a:solidFill>
              <a:srgbClr val="FCB017"/>
            </a:solidFill>
            <a:ln>
              <a:noFill/>
            </a:ln>
          </p:spPr>
          <p:style>
            <a:lnRef idx="0">
              <a:scrgbClr r="0" g="0" b="0"/>
            </a:lnRef>
            <a:fillRef idx="0">
              <a:scrgbClr r="0" g="0" b="0"/>
            </a:fillRef>
            <a:effectRef idx="0">
              <a:scrgbClr r="0" g="0" b="0"/>
            </a:effectRef>
            <a:fontRef idx="minor"/>
          </p:style>
        </p:sp>
        <p:sp>
          <p:nvSpPr>
            <p:cNvPr id="54" name="CustomShape 9">
              <a:extLst>
                <a:ext uri="{FF2B5EF4-FFF2-40B4-BE49-F238E27FC236}">
                  <a16:creationId xmlns:a16="http://schemas.microsoft.com/office/drawing/2014/main" id="{B060D755-F795-A555-6BB1-BEFA92BACC5C}"/>
                </a:ext>
              </a:extLst>
            </p:cNvPr>
            <p:cNvSpPr/>
            <p:nvPr/>
          </p:nvSpPr>
          <p:spPr>
            <a:xfrm>
              <a:off x="4681217" y="1295280"/>
              <a:ext cx="2328703" cy="45360"/>
            </a:xfrm>
            <a:prstGeom prst="rect">
              <a:avLst/>
            </a:prstGeom>
            <a:solidFill>
              <a:srgbClr val="FF0000"/>
            </a:solidFill>
            <a:ln>
              <a:noFill/>
            </a:ln>
          </p:spPr>
          <p:style>
            <a:lnRef idx="0">
              <a:scrgbClr r="0" g="0" b="0"/>
            </a:lnRef>
            <a:fillRef idx="0">
              <a:scrgbClr r="0" g="0" b="0"/>
            </a:fillRef>
            <a:effectRef idx="0">
              <a:scrgbClr r="0" g="0" b="0"/>
            </a:effectRef>
            <a:fontRef idx="minor"/>
          </p:style>
        </p:sp>
      </p:grpSp>
      <p:sp>
        <p:nvSpPr>
          <p:cNvPr id="2054" name="PlaceHolder 10">
            <a:extLst>
              <a:ext uri="{FF2B5EF4-FFF2-40B4-BE49-F238E27FC236}">
                <a16:creationId xmlns:a16="http://schemas.microsoft.com/office/drawing/2014/main" id="{575DB422-5DA5-ADEE-2EB8-5AE4204D22BE}"/>
              </a:ext>
            </a:extLst>
          </p:cNvPr>
          <p:cNvSpPr>
            <a:spLocks noGrp="1" noChangeArrowheads="1"/>
          </p:cNvSpPr>
          <p:nvPr>
            <p:ph type="title"/>
          </p:nvPr>
        </p:nvSpPr>
        <p:spPr bwMode="auto">
          <a:xfrm>
            <a:off x="527050" y="274638"/>
            <a:ext cx="8161338" cy="84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IN" altLang="en-US"/>
              <a:t>Click to edit the title text format</a:t>
            </a:r>
          </a:p>
        </p:txBody>
      </p:sp>
      <p:sp>
        <p:nvSpPr>
          <p:cNvPr id="56" name="PlaceHolder 11">
            <a:extLst>
              <a:ext uri="{FF2B5EF4-FFF2-40B4-BE49-F238E27FC236}">
                <a16:creationId xmlns:a16="http://schemas.microsoft.com/office/drawing/2014/main" id="{66FC8115-3FCC-62AB-6947-F1EB4624BB6F}"/>
              </a:ext>
            </a:extLst>
          </p:cNvPr>
          <p:cNvSpPr>
            <a:spLocks noGrp="1"/>
          </p:cNvSpPr>
          <p:nvPr>
            <p:ph type="body"/>
          </p:nvPr>
        </p:nvSpPr>
        <p:spPr>
          <a:xfrm>
            <a:off x="609600" y="1600200"/>
            <a:ext cx="10972800" cy="4525963"/>
          </a:xfrm>
          <a:prstGeom prst="rect">
            <a:avLst/>
          </a:prstGeom>
        </p:spPr>
        <p:txBody>
          <a:bodyPr/>
          <a:lstStyle/>
          <a:p>
            <a:r>
              <a:rPr lang="en-IN"/>
              <a:t>Click to edit the outline text format</a:t>
            </a:r>
          </a:p>
          <a:p>
            <a:pPr lvl="1"/>
            <a:r>
              <a:rPr lang="en-IN"/>
              <a:t>Second Outline Level</a:t>
            </a:r>
          </a:p>
          <a:p>
            <a:pPr lvl="2"/>
            <a:r>
              <a:rPr lang="en-IN"/>
              <a:t>Third Outline Level</a:t>
            </a:r>
          </a:p>
          <a:p>
            <a:pPr lvl="3"/>
            <a:r>
              <a:rPr lang="en-IN"/>
              <a:t>Fourth Outline Level</a:t>
            </a:r>
          </a:p>
          <a:p>
            <a:pPr lvl="4"/>
            <a:r>
              <a:rPr lang="en-IN"/>
              <a:t>Fifth Outline Level</a:t>
            </a:r>
          </a:p>
          <a:p>
            <a:pPr lvl="5"/>
            <a:r>
              <a:rPr lang="en-IN"/>
              <a:t>Sixth Outline Level</a:t>
            </a:r>
          </a:p>
          <a:p>
            <a:pPr lvl="6"/>
            <a:r>
              <a:rPr lang="en-IN"/>
              <a:t>Seventh Outline Level</a:t>
            </a:r>
          </a:p>
        </p:txBody>
      </p:sp>
      <p:sp>
        <p:nvSpPr>
          <p:cNvPr id="57" name="PlaceHolder 12">
            <a:extLst>
              <a:ext uri="{FF2B5EF4-FFF2-40B4-BE49-F238E27FC236}">
                <a16:creationId xmlns:a16="http://schemas.microsoft.com/office/drawing/2014/main" id="{B9C620B0-6809-4192-8CDC-98DC9484CDA6}"/>
              </a:ext>
            </a:extLst>
          </p:cNvPr>
          <p:cNvSpPr>
            <a:spLocks noGrp="1"/>
          </p:cNvSpPr>
          <p:nvPr>
            <p:ph type="sldNum"/>
          </p:nvPr>
        </p:nvSpPr>
        <p:spPr>
          <a:xfrm>
            <a:off x="11376025" y="6237288"/>
            <a:ext cx="815975" cy="292100"/>
          </a:xfrm>
          <a:prstGeom prst="rect">
            <a:avLst/>
          </a:prstGeom>
        </p:spPr>
        <p:txBody>
          <a:bodyPr/>
          <a:lstStyle>
            <a:lvl1pPr>
              <a:defRPr/>
            </a:lvl1pPr>
          </a:lstStyle>
          <a:p>
            <a:pPr>
              <a:defRPr/>
            </a:pPr>
            <a:fld id="{799C83C6-4F87-48B4-8CF0-6A2F9115491D}" type="slidenum">
              <a:rPr lang="en-IN"/>
              <a:pPr>
                <a:defRPr/>
              </a:pPr>
              <a:t>‹#›</a:t>
            </a:fld>
            <a:endParaRPr lang="en-IN"/>
          </a:p>
        </p:txBody>
      </p:sp>
    </p:spTree>
    <p:extLst>
      <p:ext uri="{BB962C8B-B14F-4D97-AF65-F5344CB8AC3E}">
        <p14:creationId xmlns:p14="http://schemas.microsoft.com/office/powerpoint/2010/main" val="333743003"/>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Lst>
  <p:txStyles>
    <p:titleStyle>
      <a:lvl1pPr algn="ctr" rtl="0" eaLnBrk="0" fontAlgn="base" hangingPunct="0">
        <a:spcBef>
          <a:spcPct val="0"/>
        </a:spcBef>
        <a:spcAft>
          <a:spcPct val="0"/>
        </a:spcAft>
        <a:defRPr sz="4400">
          <a:solidFill>
            <a:schemeClr val="tx2"/>
          </a:solidFill>
          <a:latin typeface="Arial" panose="020B0604020202020204" pitchFamily="34" charset="0"/>
        </a:defRPr>
      </a:lvl1pPr>
      <a:lvl2pPr algn="ctr" rtl="0" eaLnBrk="0" fontAlgn="base" hangingPunct="0">
        <a:spcBef>
          <a:spcPct val="0"/>
        </a:spcBef>
        <a:spcAft>
          <a:spcPct val="0"/>
        </a:spcAft>
        <a:defRPr sz="4400">
          <a:solidFill>
            <a:schemeClr val="tx2"/>
          </a:solidFill>
          <a:latin typeface="Arial" panose="020B0604020202020204" pitchFamily="34" charset="0"/>
        </a:defRPr>
      </a:lvl2pPr>
      <a:lvl3pPr algn="ctr" rtl="0" eaLnBrk="0" fontAlgn="base" hangingPunct="0">
        <a:spcBef>
          <a:spcPct val="0"/>
        </a:spcBef>
        <a:spcAft>
          <a:spcPct val="0"/>
        </a:spcAft>
        <a:defRPr sz="4400">
          <a:solidFill>
            <a:schemeClr val="tx2"/>
          </a:solidFill>
          <a:latin typeface="Arial" panose="020B0604020202020204" pitchFamily="34" charset="0"/>
        </a:defRPr>
      </a:lvl3pPr>
      <a:lvl4pPr algn="ctr" rtl="0" eaLnBrk="0" fontAlgn="base" hangingPunct="0">
        <a:spcBef>
          <a:spcPct val="0"/>
        </a:spcBef>
        <a:spcAft>
          <a:spcPct val="0"/>
        </a:spcAft>
        <a:defRPr sz="4400">
          <a:solidFill>
            <a:schemeClr val="tx2"/>
          </a:solidFill>
          <a:latin typeface="Arial" panose="020B0604020202020204" pitchFamily="34" charset="0"/>
        </a:defRPr>
      </a:lvl4pPr>
      <a:lvl5pPr algn="ctr" rtl="0" eaLnBrk="0" fontAlgn="base" hangingPunct="0">
        <a:spcBef>
          <a:spcPct val="0"/>
        </a:spcBef>
        <a:spcAft>
          <a:spcPct val="0"/>
        </a:spcAft>
        <a:defRPr sz="4400">
          <a:solidFill>
            <a:schemeClr val="tx2"/>
          </a:solidFill>
          <a:latin typeface="Arial" panose="020B0604020202020204" pitchFamily="34" charset="0"/>
        </a:defRPr>
      </a:lvl5pPr>
      <a:lvl6pPr marL="457200" algn="ctr" rtl="0" eaLnBrk="0" fontAlgn="base" hangingPunct="0">
        <a:spcBef>
          <a:spcPct val="0"/>
        </a:spcBef>
        <a:spcAft>
          <a:spcPct val="0"/>
        </a:spcAft>
        <a:defRPr sz="4400">
          <a:solidFill>
            <a:schemeClr val="tx2"/>
          </a:solidFill>
          <a:latin typeface="Arial" panose="020B0604020202020204" pitchFamily="34" charset="0"/>
        </a:defRPr>
      </a:lvl6pPr>
      <a:lvl7pPr marL="914400" algn="ctr" rtl="0" eaLnBrk="0" fontAlgn="base" hangingPunct="0">
        <a:spcBef>
          <a:spcPct val="0"/>
        </a:spcBef>
        <a:spcAft>
          <a:spcPct val="0"/>
        </a:spcAft>
        <a:defRPr sz="4400">
          <a:solidFill>
            <a:schemeClr val="tx2"/>
          </a:solidFill>
          <a:latin typeface="Arial" panose="020B0604020202020204" pitchFamily="34" charset="0"/>
        </a:defRPr>
      </a:lvl7pPr>
      <a:lvl8pPr marL="1371600" algn="ctr" rtl="0" eaLnBrk="0" fontAlgn="base" hangingPunct="0">
        <a:spcBef>
          <a:spcPct val="0"/>
        </a:spcBef>
        <a:spcAft>
          <a:spcPct val="0"/>
        </a:spcAft>
        <a:defRPr sz="4400">
          <a:solidFill>
            <a:schemeClr val="tx2"/>
          </a:solidFill>
          <a:latin typeface="Arial" panose="020B0604020202020204" pitchFamily="34" charset="0"/>
        </a:defRPr>
      </a:lvl8pPr>
      <a:lvl9pPr marL="1828800" algn="ctr" rtl="0" eaLnBrk="0" fontAlgn="base" hangingPunct="0">
        <a:spcBef>
          <a:spcPct val="0"/>
        </a:spcBef>
        <a:spcAft>
          <a:spcPct val="0"/>
        </a:spcAft>
        <a:defRPr sz="4400">
          <a:solidFill>
            <a:schemeClr val="tx2"/>
          </a:solidFill>
          <a:latin typeface="Arial" panose="020B0604020202020204" pitchFamily="34" charset="0"/>
        </a:defRPr>
      </a:lvl9pPr>
    </p:titleStyle>
    <p:bodyStyle>
      <a:lvl1pPr marL="431800" indent="-323850" algn="l" rtl="0" eaLnBrk="0" fontAlgn="base" hangingPunct="0">
        <a:spcBef>
          <a:spcPts val="1413"/>
        </a:spcBef>
        <a:spcAft>
          <a:spcPct val="0"/>
        </a:spcAft>
        <a:buClr>
          <a:srgbClr val="000000"/>
        </a:buClr>
        <a:buSzPct val="45000"/>
        <a:buFont typeface="Wingdings" panose="05000000000000000000" pitchFamily="2" charset="2"/>
        <a:buChar char=""/>
        <a:defRPr sz="3200">
          <a:solidFill>
            <a:schemeClr val="tx1"/>
          </a:solidFill>
          <a:latin typeface="Arial" panose="020B0604020202020204" pitchFamily="34" charset="0"/>
        </a:defRPr>
      </a:lvl1pPr>
      <a:lvl2pPr marL="742950" indent="-285750" algn="l" rtl="0" eaLnBrk="0" fontAlgn="base" hangingPunct="0">
        <a:spcBef>
          <a:spcPct val="20000"/>
        </a:spcBef>
        <a:spcAft>
          <a:spcPct val="0"/>
        </a:spcAft>
        <a:buChar char="–"/>
        <a:defRPr sz="2800">
          <a:solidFill>
            <a:schemeClr val="tx1"/>
          </a:solidFill>
          <a:latin typeface="Arial" panose="020B0604020202020204" pitchFamily="34" charset="0"/>
        </a:defRPr>
      </a:lvl2pPr>
      <a:lvl3pPr marL="1143000" indent="-228600" algn="l" rtl="0" eaLnBrk="0" fontAlgn="base" hangingPunct="0">
        <a:spcBef>
          <a:spcPct val="20000"/>
        </a:spcBef>
        <a:spcAft>
          <a:spcPct val="0"/>
        </a:spcAft>
        <a:buChar char="•"/>
        <a:defRPr sz="24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vl6pPr marL="2514600" indent="-228600" algn="l" rtl="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algn="l" rtl="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algn="l" rtl="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algn="l" rtl="0" eaLnBrk="0" fontAlgn="base" hangingPunct="0">
        <a:spcBef>
          <a:spcPct val="20000"/>
        </a:spcBef>
        <a:spcAft>
          <a:spcPct val="0"/>
        </a:spcAft>
        <a:buChar char="»"/>
        <a:defRPr sz="2000">
          <a:solidFill>
            <a:schemeClr val="tx1"/>
          </a:solidFill>
          <a:latin typeface="Arial" panose="020B0604020202020204" pitchFamily="34" charset="0"/>
        </a:defRPr>
      </a:lvl9pPr>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74" name="Text Placeholder 2"/>
          <p:cNvSpPr>
            <a:spLocks noGrp="1"/>
          </p:cNvSpPr>
          <p:nvPr>
            <p:ph type="body" idx="1"/>
          </p:nvPr>
        </p:nvSpPr>
        <p:spPr bwMode="auto">
          <a:xfrm>
            <a:off x="609600" y="1600203"/>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TextBox 6"/>
          <p:cNvSpPr txBox="1"/>
          <p:nvPr/>
        </p:nvSpPr>
        <p:spPr>
          <a:xfrm>
            <a:off x="4368800" y="6596066"/>
            <a:ext cx="7823200" cy="219291"/>
          </a:xfrm>
          <a:prstGeom prst="rect">
            <a:avLst/>
          </a:prstGeom>
          <a:noFill/>
        </p:spPr>
        <p:txBody>
          <a:bodyPr>
            <a:spAutoFit/>
          </a:bodyPr>
          <a:lstStyle/>
          <a:p>
            <a:pPr algn="r">
              <a:defRPr/>
            </a:pPr>
            <a:r>
              <a:rPr lang="en-US" sz="825" b="1" dirty="0">
                <a:solidFill>
                  <a:srgbClr val="101141"/>
                </a:solidFill>
                <a:latin typeface="Arial"/>
                <a:cs typeface="Arial"/>
              </a:rPr>
              <a:t>BITS </a:t>
            </a:r>
            <a:r>
              <a:rPr lang="en-US" sz="825" dirty="0">
                <a:solidFill>
                  <a:srgbClr val="101141"/>
                </a:solidFill>
                <a:latin typeface="Arial"/>
                <a:cs typeface="Arial"/>
              </a:rPr>
              <a:t>Pilani, Pilani Campus</a:t>
            </a:r>
          </a:p>
        </p:txBody>
      </p:sp>
      <p:pic>
        <p:nvPicPr>
          <p:cNvPr id="3076" name="Picture 7" descr="Picture 7.png"/>
          <p:cNvPicPr>
            <a:picLocks noChangeAspect="1"/>
          </p:cNvPicPr>
          <p:nvPr/>
        </p:nvPicPr>
        <p:blipFill>
          <a:blip r:embed="rId13" cstate="print"/>
          <a:srcRect l="1923" b="5336"/>
          <a:stretch>
            <a:fillRect/>
          </a:stretch>
        </p:blipFill>
        <p:spPr bwMode="auto">
          <a:xfrm>
            <a:off x="8839202" y="0"/>
            <a:ext cx="2925233" cy="692150"/>
          </a:xfrm>
          <a:prstGeom prst="rect">
            <a:avLst/>
          </a:prstGeom>
          <a:noFill/>
          <a:ln w="9525">
            <a:noFill/>
            <a:miter lim="800000"/>
            <a:headEnd/>
            <a:tailEnd/>
          </a:ln>
        </p:spPr>
      </p:pic>
      <p:grpSp>
        <p:nvGrpSpPr>
          <p:cNvPr id="3077" name="Group 8"/>
          <p:cNvGrpSpPr>
            <a:grpSpLocks/>
          </p:cNvGrpSpPr>
          <p:nvPr/>
        </p:nvGrpSpPr>
        <p:grpSpPr bwMode="auto">
          <a:xfrm>
            <a:off x="2844800" y="6553200"/>
            <a:ext cx="93472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grpSp>
      <p:grpSp>
        <p:nvGrpSpPr>
          <p:cNvPr id="3078" name="Group 12"/>
          <p:cNvGrpSpPr>
            <a:grpSpLocks/>
          </p:cNvGrpSpPr>
          <p:nvPr/>
        </p:nvGrpSpPr>
        <p:grpSpPr bwMode="auto">
          <a:xfrm>
            <a:off x="0" y="1295400"/>
            <a:ext cx="93472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grpSp>
    </p:spTree>
    <p:extLst>
      <p:ext uri="{BB962C8B-B14F-4D97-AF65-F5344CB8AC3E}">
        <p14:creationId xmlns:p14="http://schemas.microsoft.com/office/powerpoint/2010/main" val="3541201044"/>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hf hdr="0" ftr="0" dt="0"/>
  <p:txStyles>
    <p:titleStyle>
      <a:lvl1pPr algn="ctr" rtl="0" fontAlgn="base">
        <a:spcBef>
          <a:spcPct val="0"/>
        </a:spcBef>
        <a:spcAft>
          <a:spcPct val="0"/>
        </a:spcAft>
        <a:defRPr sz="3300" kern="1200">
          <a:solidFill>
            <a:schemeClr val="tx1"/>
          </a:solidFill>
          <a:latin typeface="+mj-lt"/>
          <a:ea typeface="+mj-ea"/>
          <a:cs typeface="+mj-cs"/>
        </a:defRPr>
      </a:lvl1pPr>
      <a:lvl2pPr algn="ctr" rtl="0" fontAlgn="base">
        <a:spcBef>
          <a:spcPct val="0"/>
        </a:spcBef>
        <a:spcAft>
          <a:spcPct val="0"/>
        </a:spcAft>
        <a:defRPr sz="3300">
          <a:solidFill>
            <a:schemeClr val="tx1"/>
          </a:solidFill>
          <a:latin typeface="Calibri" pitchFamily="34" charset="0"/>
        </a:defRPr>
      </a:lvl2pPr>
      <a:lvl3pPr algn="ctr" rtl="0" fontAlgn="base">
        <a:spcBef>
          <a:spcPct val="0"/>
        </a:spcBef>
        <a:spcAft>
          <a:spcPct val="0"/>
        </a:spcAft>
        <a:defRPr sz="3300">
          <a:solidFill>
            <a:schemeClr val="tx1"/>
          </a:solidFill>
          <a:latin typeface="Calibri" pitchFamily="34" charset="0"/>
        </a:defRPr>
      </a:lvl3pPr>
      <a:lvl4pPr algn="ctr" rtl="0" fontAlgn="base">
        <a:spcBef>
          <a:spcPct val="0"/>
        </a:spcBef>
        <a:spcAft>
          <a:spcPct val="0"/>
        </a:spcAft>
        <a:defRPr sz="3300">
          <a:solidFill>
            <a:schemeClr val="tx1"/>
          </a:solidFill>
          <a:latin typeface="Calibri" pitchFamily="34" charset="0"/>
        </a:defRPr>
      </a:lvl4pPr>
      <a:lvl5pPr algn="ctr" rtl="0" fontAlgn="base">
        <a:spcBef>
          <a:spcPct val="0"/>
        </a:spcBef>
        <a:spcAft>
          <a:spcPct val="0"/>
        </a:spcAft>
        <a:defRPr sz="3300">
          <a:solidFill>
            <a:schemeClr val="tx1"/>
          </a:solidFill>
          <a:latin typeface="Calibri" pitchFamily="34" charset="0"/>
        </a:defRPr>
      </a:lvl5pPr>
      <a:lvl6pPr marL="342900" algn="ctr" rtl="0" eaLnBrk="1" fontAlgn="base" hangingPunct="1">
        <a:spcBef>
          <a:spcPct val="0"/>
        </a:spcBef>
        <a:spcAft>
          <a:spcPct val="0"/>
        </a:spcAft>
        <a:defRPr sz="3300">
          <a:solidFill>
            <a:schemeClr val="tx1"/>
          </a:solidFill>
          <a:latin typeface="Calibri" pitchFamily="34" charset="0"/>
        </a:defRPr>
      </a:lvl6pPr>
      <a:lvl7pPr marL="685800" algn="ctr" rtl="0" eaLnBrk="1" fontAlgn="base" hangingPunct="1">
        <a:spcBef>
          <a:spcPct val="0"/>
        </a:spcBef>
        <a:spcAft>
          <a:spcPct val="0"/>
        </a:spcAft>
        <a:defRPr sz="3300">
          <a:solidFill>
            <a:schemeClr val="tx1"/>
          </a:solidFill>
          <a:latin typeface="Calibri" pitchFamily="34" charset="0"/>
        </a:defRPr>
      </a:lvl7pPr>
      <a:lvl8pPr marL="1028700" algn="ctr" rtl="0" eaLnBrk="1" fontAlgn="base" hangingPunct="1">
        <a:spcBef>
          <a:spcPct val="0"/>
        </a:spcBef>
        <a:spcAft>
          <a:spcPct val="0"/>
        </a:spcAft>
        <a:defRPr sz="3300">
          <a:solidFill>
            <a:schemeClr val="tx1"/>
          </a:solidFill>
          <a:latin typeface="Calibri" pitchFamily="34" charset="0"/>
        </a:defRPr>
      </a:lvl8pPr>
      <a:lvl9pPr marL="1371600" algn="ctr" rtl="0" eaLnBrk="1" fontAlgn="base" hangingPunct="1">
        <a:spcBef>
          <a:spcPct val="0"/>
        </a:spcBef>
        <a:spcAft>
          <a:spcPct val="0"/>
        </a:spcAft>
        <a:defRPr sz="3300">
          <a:solidFill>
            <a:schemeClr val="tx1"/>
          </a:solidFill>
          <a:latin typeface="Calibri" pitchFamily="34" charset="0"/>
        </a:defRPr>
      </a:lvl9pPr>
    </p:titleStyle>
    <p:bodyStyle>
      <a:lvl1pPr marL="257175" indent="-257175" algn="l" rtl="0" fontAlgn="base">
        <a:spcBef>
          <a:spcPct val="20000"/>
        </a:spcBef>
        <a:spcAft>
          <a:spcPct val="0"/>
        </a:spcAft>
        <a:buFont typeface="Arial" charset="0"/>
        <a:buChar char="•"/>
        <a:defRPr sz="2400" kern="1200">
          <a:solidFill>
            <a:schemeClr val="tx1"/>
          </a:solidFill>
          <a:latin typeface="+mn-lt"/>
          <a:ea typeface="+mn-ea"/>
          <a:cs typeface="+mn-cs"/>
        </a:defRPr>
      </a:lvl1pPr>
      <a:lvl2pPr marL="557213" indent="-214313" algn="l" rtl="0" fontAlgn="base">
        <a:spcBef>
          <a:spcPct val="20000"/>
        </a:spcBef>
        <a:spcAft>
          <a:spcPct val="0"/>
        </a:spcAft>
        <a:buFont typeface="Arial" charset="0"/>
        <a:buChar char="–"/>
        <a:defRPr sz="2100" kern="1200">
          <a:solidFill>
            <a:schemeClr val="tx1"/>
          </a:solidFill>
          <a:latin typeface="+mn-lt"/>
          <a:ea typeface="+mn-ea"/>
          <a:cs typeface="+mn-cs"/>
        </a:defRPr>
      </a:lvl2pPr>
      <a:lvl3pPr marL="857250" indent="-171450" algn="l" rtl="0" fontAlgn="base">
        <a:spcBef>
          <a:spcPct val="20000"/>
        </a:spcBef>
        <a:spcAft>
          <a:spcPct val="0"/>
        </a:spcAft>
        <a:buFont typeface="Arial" charset="0"/>
        <a:buChar char="•"/>
        <a:defRPr sz="1800" kern="1200">
          <a:solidFill>
            <a:schemeClr val="tx1"/>
          </a:solidFill>
          <a:latin typeface="+mn-lt"/>
          <a:ea typeface="+mn-ea"/>
          <a:cs typeface="+mn-cs"/>
        </a:defRPr>
      </a:lvl3pPr>
      <a:lvl4pPr marL="1200150" indent="-171450" algn="l" rtl="0" fontAlgn="base">
        <a:spcBef>
          <a:spcPct val="20000"/>
        </a:spcBef>
        <a:spcAft>
          <a:spcPct val="0"/>
        </a:spcAft>
        <a:buFont typeface="Arial" charset="0"/>
        <a:buChar char="–"/>
        <a:defRPr sz="1500" kern="1200">
          <a:solidFill>
            <a:schemeClr val="tx1"/>
          </a:solidFill>
          <a:latin typeface="+mn-lt"/>
          <a:ea typeface="+mn-ea"/>
          <a:cs typeface="+mn-cs"/>
        </a:defRPr>
      </a:lvl4pPr>
      <a:lvl5pPr marL="1543050" indent="-171450" algn="l" rtl="0" fontAlgn="base">
        <a:spcBef>
          <a:spcPct val="20000"/>
        </a:spcBef>
        <a:spcAft>
          <a:spcPct val="0"/>
        </a:spcAft>
        <a:buFont typeface="Arial"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0" y="6172200"/>
            <a:ext cx="1625600" cy="304800"/>
          </a:xfrm>
          <a:prstGeom prst="rect">
            <a:avLst/>
          </a:prstGeom>
        </p:spPr>
        <p:txBody>
          <a:bodyPr vert="horz" lIns="91440" tIns="45720" rIns="91440" bIns="45720" rtlCol="0" anchor="ctr"/>
          <a:lstStyle>
            <a:lvl1pPr algn="l">
              <a:defRPr sz="900">
                <a:solidFill>
                  <a:schemeClr val="tx1"/>
                </a:solidFill>
              </a:defRPr>
            </a:lvl1pPr>
          </a:lstStyle>
          <a:p>
            <a:endParaRPr lang="en-IN"/>
          </a:p>
        </p:txBody>
      </p:sp>
      <p:sp>
        <p:nvSpPr>
          <p:cNvPr id="5" name="Footer Placeholder 4"/>
          <p:cNvSpPr>
            <a:spLocks noGrp="1"/>
          </p:cNvSpPr>
          <p:nvPr>
            <p:ph type="ftr" sz="quarter" idx="3"/>
          </p:nvPr>
        </p:nvSpPr>
        <p:spPr>
          <a:xfrm>
            <a:off x="1320800" y="6553200"/>
            <a:ext cx="3860800" cy="228600"/>
          </a:xfrm>
          <a:prstGeom prst="rect">
            <a:avLst/>
          </a:prstGeom>
        </p:spPr>
        <p:txBody>
          <a:bodyPr vert="horz" lIns="91440" tIns="45720" rIns="91440" bIns="45720" rtlCol="0" anchor="ctr"/>
          <a:lstStyle>
            <a:lvl1pPr algn="ctr">
              <a:defRPr sz="900">
                <a:solidFill>
                  <a:schemeClr val="tx1"/>
                </a:solidFill>
              </a:defRPr>
            </a:lvl1pPr>
          </a:lstStyle>
          <a:p>
            <a:endParaRPr lang="en-IN"/>
          </a:p>
        </p:txBody>
      </p:sp>
      <p:sp>
        <p:nvSpPr>
          <p:cNvPr id="6" name="Slide Number Placeholder 5"/>
          <p:cNvSpPr>
            <a:spLocks noGrp="1"/>
          </p:cNvSpPr>
          <p:nvPr>
            <p:ph type="sldNum" sz="quarter" idx="4"/>
          </p:nvPr>
        </p:nvSpPr>
        <p:spPr>
          <a:xfrm>
            <a:off x="0" y="6492878"/>
            <a:ext cx="1219200" cy="365125"/>
          </a:xfrm>
          <a:prstGeom prst="rect">
            <a:avLst/>
          </a:prstGeom>
        </p:spPr>
        <p:txBody>
          <a:bodyPr vert="horz" lIns="91440" tIns="45720" rIns="91440" bIns="45720" rtlCol="0" anchor="ctr"/>
          <a:lstStyle>
            <a:lvl1pPr algn="r">
              <a:defRPr sz="900">
                <a:solidFill>
                  <a:schemeClr val="tx1"/>
                </a:solidFill>
              </a:defRPr>
            </a:lvl1pPr>
          </a:lstStyle>
          <a:p>
            <a:fld id="{1A438DD1-98F5-477E-B7C2-6FE22694D0F0}" type="slidenum">
              <a:rPr lang="en-IN" smtClean="0"/>
              <a:pPr/>
              <a:t>‹#›</a:t>
            </a:fld>
            <a:endParaRPr lang="en-IN"/>
          </a:p>
        </p:txBody>
      </p:sp>
    </p:spTree>
    <p:extLst>
      <p:ext uri="{BB962C8B-B14F-4D97-AF65-F5344CB8AC3E}">
        <p14:creationId xmlns:p14="http://schemas.microsoft.com/office/powerpoint/2010/main" val="30059754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Lst>
  <p:hf hdr="0" ftr="0" dt="0"/>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0" y="6172200"/>
            <a:ext cx="1625600" cy="304800"/>
          </a:xfrm>
          <a:prstGeom prst="rect">
            <a:avLst/>
          </a:prstGeom>
        </p:spPr>
        <p:txBody>
          <a:bodyPr vert="horz" lIns="91440" tIns="45720" rIns="91440" bIns="45720" rtlCol="0" anchor="ctr"/>
          <a:lstStyle>
            <a:lvl1pPr algn="l">
              <a:defRPr sz="1200">
                <a:solidFill>
                  <a:schemeClr val="tx1"/>
                </a:solidFill>
              </a:defRPr>
            </a:lvl1pPr>
          </a:lstStyle>
          <a:p>
            <a:endParaRPr lang="en-US" dirty="0"/>
          </a:p>
        </p:txBody>
      </p:sp>
      <p:sp>
        <p:nvSpPr>
          <p:cNvPr id="5" name="Footer Placeholder 4"/>
          <p:cNvSpPr>
            <a:spLocks noGrp="1"/>
          </p:cNvSpPr>
          <p:nvPr>
            <p:ph type="ftr" sz="quarter" idx="3"/>
          </p:nvPr>
        </p:nvSpPr>
        <p:spPr>
          <a:xfrm>
            <a:off x="1320800" y="6553200"/>
            <a:ext cx="3860800" cy="228600"/>
          </a:xfrm>
          <a:prstGeom prst="rect">
            <a:avLst/>
          </a:prstGeom>
        </p:spPr>
        <p:txBody>
          <a:bodyPr vert="horz" lIns="91440" tIns="45720" rIns="91440" bIns="45720" rtlCol="0" anchor="ctr"/>
          <a:lstStyle>
            <a:lvl1pPr algn="ctr">
              <a:defRPr sz="1200">
                <a:solidFill>
                  <a:schemeClr val="tx1"/>
                </a:solidFill>
              </a:defRPr>
            </a:lvl1pPr>
          </a:lstStyle>
          <a:p>
            <a:endParaRPr lang="en-US" dirty="0"/>
          </a:p>
        </p:txBody>
      </p:sp>
      <p:sp>
        <p:nvSpPr>
          <p:cNvPr id="6" name="Slide Number Placeholder 5"/>
          <p:cNvSpPr>
            <a:spLocks noGrp="1"/>
          </p:cNvSpPr>
          <p:nvPr>
            <p:ph type="sldNum" sz="quarter" idx="4"/>
          </p:nvPr>
        </p:nvSpPr>
        <p:spPr>
          <a:xfrm>
            <a:off x="0" y="6492876"/>
            <a:ext cx="1219200" cy="365125"/>
          </a:xfrm>
          <a:prstGeom prst="rect">
            <a:avLst/>
          </a:prstGeom>
        </p:spPr>
        <p:txBody>
          <a:bodyPr vert="horz" lIns="91440" tIns="45720" rIns="91440" bIns="45720" rtlCol="0" anchor="ctr"/>
          <a:lstStyle>
            <a:lvl1pPr algn="r">
              <a:defRPr sz="1200">
                <a:solidFill>
                  <a:schemeClr val="tx1"/>
                </a:solidFill>
              </a:defRPr>
            </a:lvl1pPr>
          </a:lstStyle>
          <a:p>
            <a:r>
              <a:rPr lang="en-US" dirty="0"/>
              <a:t>Slide  </a:t>
            </a:r>
            <a:fld id="{B6F15528-21DE-4FAA-801E-634DDDAF4B2B}" type="slidenum">
              <a:rPr lang="en-US" smtClean="0"/>
              <a:pPr/>
              <a:t>‹#›</a:t>
            </a:fld>
            <a:endParaRPr lang="en-US" dirty="0"/>
          </a:p>
        </p:txBody>
      </p:sp>
    </p:spTree>
    <p:extLst>
      <p:ext uri="{BB962C8B-B14F-4D97-AF65-F5344CB8AC3E}">
        <p14:creationId xmlns:p14="http://schemas.microsoft.com/office/powerpoint/2010/main" val="216789193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 id="2147483742" r:id="rId2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0" y="6172200"/>
            <a:ext cx="1625600" cy="304800"/>
          </a:xfrm>
          <a:prstGeom prst="rect">
            <a:avLst/>
          </a:prstGeom>
        </p:spPr>
        <p:txBody>
          <a:bodyPr vert="horz" lIns="91440" tIns="45720" rIns="91440" bIns="45720" rtlCol="0" anchor="ctr"/>
          <a:lstStyle>
            <a:lvl1pPr algn="l">
              <a:defRPr sz="1200">
                <a:solidFill>
                  <a:schemeClr val="tx1"/>
                </a:solidFill>
              </a:defRPr>
            </a:lvl1pPr>
          </a:lstStyle>
          <a:p>
            <a:endParaRPr lang="en-US" dirty="0"/>
          </a:p>
        </p:txBody>
      </p:sp>
      <p:sp>
        <p:nvSpPr>
          <p:cNvPr id="5" name="Footer Placeholder 4"/>
          <p:cNvSpPr>
            <a:spLocks noGrp="1"/>
          </p:cNvSpPr>
          <p:nvPr>
            <p:ph type="ftr" sz="quarter" idx="3"/>
          </p:nvPr>
        </p:nvSpPr>
        <p:spPr>
          <a:xfrm>
            <a:off x="1320800" y="6553200"/>
            <a:ext cx="3860800" cy="228600"/>
          </a:xfrm>
          <a:prstGeom prst="rect">
            <a:avLst/>
          </a:prstGeom>
        </p:spPr>
        <p:txBody>
          <a:bodyPr vert="horz" lIns="91440" tIns="45720" rIns="91440" bIns="45720" rtlCol="0" anchor="ctr"/>
          <a:lstStyle>
            <a:lvl1pPr algn="ctr">
              <a:defRPr sz="1200">
                <a:solidFill>
                  <a:schemeClr val="tx1"/>
                </a:solidFill>
              </a:defRPr>
            </a:lvl1pPr>
          </a:lstStyle>
          <a:p>
            <a:endParaRPr lang="en-US" dirty="0"/>
          </a:p>
        </p:txBody>
      </p:sp>
      <p:sp>
        <p:nvSpPr>
          <p:cNvPr id="6" name="Slide Number Placeholder 5"/>
          <p:cNvSpPr>
            <a:spLocks noGrp="1"/>
          </p:cNvSpPr>
          <p:nvPr>
            <p:ph type="sldNum" sz="quarter" idx="4"/>
          </p:nvPr>
        </p:nvSpPr>
        <p:spPr>
          <a:xfrm>
            <a:off x="0" y="6492876"/>
            <a:ext cx="1219200" cy="365125"/>
          </a:xfrm>
          <a:prstGeom prst="rect">
            <a:avLst/>
          </a:prstGeom>
        </p:spPr>
        <p:txBody>
          <a:bodyPr vert="horz" lIns="91440" tIns="45720" rIns="91440" bIns="45720" rtlCol="0" anchor="ctr"/>
          <a:lstStyle>
            <a:lvl1pPr algn="r">
              <a:defRPr sz="1200">
                <a:solidFill>
                  <a:schemeClr val="tx1"/>
                </a:solidFill>
              </a:defRPr>
            </a:lvl1pPr>
          </a:lstStyle>
          <a:p>
            <a:r>
              <a:rPr lang="en-US" dirty="0"/>
              <a:t>Slide  </a:t>
            </a:r>
            <a:fld id="{B6F15528-21DE-4FAA-801E-634DDDAF4B2B}" type="slidenum">
              <a:rPr lang="en-US" smtClean="0"/>
              <a:pPr/>
              <a:t>‹#›</a:t>
            </a:fld>
            <a:endParaRPr lang="en-US" dirty="0"/>
          </a:p>
        </p:txBody>
      </p:sp>
    </p:spTree>
    <p:extLst>
      <p:ext uri="{BB962C8B-B14F-4D97-AF65-F5344CB8AC3E}">
        <p14:creationId xmlns:p14="http://schemas.microsoft.com/office/powerpoint/2010/main" val="605217609"/>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 id="2147483770" r:id="rId27"/>
    <p:sldLayoutId id="2147483771" r:id="rId28"/>
    <p:sldLayoutId id="2147483772" r:id="rId2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oleObject" Target="../embeddings/oleObject1.bin"/><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22.png"/><Relationship Id="rId1" Type="http://schemas.openxmlformats.org/officeDocument/2006/relationships/slideLayout" Target="../slideLayouts/slideLayout14.xml"/><Relationship Id="rId4" Type="http://schemas.openxmlformats.org/officeDocument/2006/relationships/image" Target="../media/image130.png"/></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0.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0.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0.xml"/></Relationships>
</file>

<file path=ppt/slides/_rels/slide47.xml.rels><?xml version="1.0" encoding="UTF-8" standalone="yes"?>
<Relationships xmlns="http://schemas.openxmlformats.org/package/2006/relationships"><Relationship Id="rId2" Type="http://schemas.openxmlformats.org/officeDocument/2006/relationships/image" Target="../media/image1110.png"/><Relationship Id="rId1" Type="http://schemas.openxmlformats.org/officeDocument/2006/relationships/slideLayout" Target="../slideLayouts/slideLayout5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6.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4.png"/><Relationship Id="rId1" Type="http://schemas.openxmlformats.org/officeDocument/2006/relationships/slideLayout" Target="../slideLayouts/slideLayout14.xml"/><Relationship Id="rId6" Type="http://schemas.openxmlformats.org/officeDocument/2006/relationships/image" Target="../media/image70.png"/><Relationship Id="rId5" Type="http://schemas.openxmlformats.org/officeDocument/2006/relationships/customXml" Target="../ink/ink2.xml"/><Relationship Id="rId4" Type="http://schemas.openxmlformats.org/officeDocument/2006/relationships/image" Target="../media/image60.png"/></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00.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0.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IN" sz="2800" b="1" dirty="0"/>
              <a:t>Introduction to Statistical Methods</a:t>
            </a:r>
            <a:endParaRPr lang="en-US" sz="2800" dirty="0"/>
          </a:p>
        </p:txBody>
      </p:sp>
      <p:sp>
        <p:nvSpPr>
          <p:cNvPr id="13315" name="Content Placeholder 5"/>
          <p:cNvSpPr>
            <a:spLocks noGrp="1"/>
          </p:cNvSpPr>
          <p:nvPr>
            <p:ph sz="quarter" idx="13"/>
          </p:nvPr>
        </p:nvSpPr>
        <p:spPr/>
        <p:txBody>
          <a:bodyPr/>
          <a:lstStyle/>
          <a:p>
            <a:pPr eaLnBrk="1" hangingPunct="1">
              <a:spcBef>
                <a:spcPct val="0"/>
              </a:spcBef>
            </a:pPr>
            <a:r>
              <a:rPr lang="en-US" dirty="0"/>
              <a:t>ISM TEAM</a:t>
            </a:r>
          </a:p>
        </p:txBody>
      </p:sp>
    </p:spTree>
    <p:extLst>
      <p:ext uri="{BB962C8B-B14F-4D97-AF65-F5344CB8AC3E}">
        <p14:creationId xmlns:p14="http://schemas.microsoft.com/office/powerpoint/2010/main" val="143464138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58C7924-41F1-34AE-93E5-6F6D2671BDBF}"/>
              </a:ext>
            </a:extLst>
          </p:cNvPr>
          <p:cNvSpPr txBox="1"/>
          <p:nvPr/>
        </p:nvSpPr>
        <p:spPr>
          <a:xfrm>
            <a:off x="66675" y="634340"/>
            <a:ext cx="8420100" cy="609782"/>
          </a:xfrm>
          <a:prstGeom prst="rect">
            <a:avLst/>
          </a:prstGeom>
          <a:noFill/>
        </p:spPr>
        <p:txBody>
          <a:bodyPr wrap="square">
            <a:spAutoFit/>
          </a:bodyPr>
          <a:lstStyle/>
          <a:p>
            <a:pPr lvl="1">
              <a:lnSpc>
                <a:spcPct val="150000"/>
              </a:lnSpc>
            </a:pPr>
            <a:r>
              <a:rPr lang="en-IN" sz="2500" b="1" dirty="0"/>
              <a:t>Graphical </a:t>
            </a:r>
            <a:r>
              <a:rPr lang="en-IN" sz="2500" b="1" dirty="0" err="1"/>
              <a:t>Representation:Box</a:t>
            </a:r>
            <a:r>
              <a:rPr lang="en-IN" sz="2500" b="1" dirty="0"/>
              <a:t> plot</a:t>
            </a:r>
          </a:p>
        </p:txBody>
      </p:sp>
      <p:cxnSp>
        <p:nvCxnSpPr>
          <p:cNvPr id="57" name="Straight Connector 56">
            <a:extLst>
              <a:ext uri="{FF2B5EF4-FFF2-40B4-BE49-F238E27FC236}">
                <a16:creationId xmlns:a16="http://schemas.microsoft.com/office/drawing/2014/main" id="{D1587A78-D887-455A-3BE7-0FE8F4008EB9}"/>
              </a:ext>
            </a:extLst>
          </p:cNvPr>
          <p:cNvCxnSpPr>
            <a:cxnSpLocks/>
          </p:cNvCxnSpPr>
          <p:nvPr/>
        </p:nvCxnSpPr>
        <p:spPr>
          <a:xfrm>
            <a:off x="4348144" y="2068091"/>
            <a:ext cx="0" cy="17401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B2A8B91-66A9-5C9E-2C6E-8E9DEFED5063}"/>
              </a:ext>
            </a:extLst>
          </p:cNvPr>
          <p:cNvCxnSpPr>
            <a:cxnSpLocks/>
          </p:cNvCxnSpPr>
          <p:nvPr/>
        </p:nvCxnSpPr>
        <p:spPr>
          <a:xfrm>
            <a:off x="4348144" y="2068091"/>
            <a:ext cx="348029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CAAE752-1809-EA3C-1B6D-CA2563D07150}"/>
              </a:ext>
            </a:extLst>
          </p:cNvPr>
          <p:cNvCxnSpPr>
            <a:cxnSpLocks/>
          </p:cNvCxnSpPr>
          <p:nvPr/>
        </p:nvCxnSpPr>
        <p:spPr>
          <a:xfrm>
            <a:off x="4348144" y="3808239"/>
            <a:ext cx="34664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012A9D-5156-99B2-A7E6-C8C2270A891E}"/>
              </a:ext>
            </a:extLst>
          </p:cNvPr>
          <p:cNvCxnSpPr>
            <a:cxnSpLocks/>
          </p:cNvCxnSpPr>
          <p:nvPr/>
        </p:nvCxnSpPr>
        <p:spPr>
          <a:xfrm>
            <a:off x="7814630" y="2068091"/>
            <a:ext cx="0" cy="17401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85965F4-08FB-FF74-76B5-988F4326D59E}"/>
              </a:ext>
            </a:extLst>
          </p:cNvPr>
          <p:cNvCxnSpPr>
            <a:cxnSpLocks/>
          </p:cNvCxnSpPr>
          <p:nvPr/>
        </p:nvCxnSpPr>
        <p:spPr>
          <a:xfrm>
            <a:off x="5997670" y="2065231"/>
            <a:ext cx="0" cy="174014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6307F3C-19A5-CC4A-903D-7F62F8888CC3}"/>
              </a:ext>
            </a:extLst>
          </p:cNvPr>
          <p:cNvCxnSpPr>
            <a:cxnSpLocks/>
          </p:cNvCxnSpPr>
          <p:nvPr/>
        </p:nvCxnSpPr>
        <p:spPr>
          <a:xfrm>
            <a:off x="1917462" y="2620518"/>
            <a:ext cx="0" cy="74577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182FD40-3B47-B547-3505-A3712C1DE045}"/>
              </a:ext>
            </a:extLst>
          </p:cNvPr>
          <p:cNvCxnSpPr>
            <a:cxnSpLocks/>
          </p:cNvCxnSpPr>
          <p:nvPr/>
        </p:nvCxnSpPr>
        <p:spPr>
          <a:xfrm>
            <a:off x="9695181" y="2622820"/>
            <a:ext cx="0" cy="74577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92A2754-D483-4F1C-6676-8385FD1E6076}"/>
              </a:ext>
            </a:extLst>
          </p:cNvPr>
          <p:cNvCxnSpPr>
            <a:cxnSpLocks/>
          </p:cNvCxnSpPr>
          <p:nvPr/>
        </p:nvCxnSpPr>
        <p:spPr>
          <a:xfrm>
            <a:off x="7828442" y="3007217"/>
            <a:ext cx="186673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D967058-3B75-E168-D744-FAEC47BBD4EA}"/>
              </a:ext>
            </a:extLst>
          </p:cNvPr>
          <p:cNvCxnSpPr>
            <a:cxnSpLocks/>
          </p:cNvCxnSpPr>
          <p:nvPr/>
        </p:nvCxnSpPr>
        <p:spPr>
          <a:xfrm flipV="1">
            <a:off x="1838102" y="3007217"/>
            <a:ext cx="2430682" cy="230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E7362A4-664A-FFAA-927F-EC78C9F0C584}"/>
              </a:ext>
            </a:extLst>
          </p:cNvPr>
          <p:cNvCxnSpPr>
            <a:cxnSpLocks/>
          </p:cNvCxnSpPr>
          <p:nvPr/>
        </p:nvCxnSpPr>
        <p:spPr>
          <a:xfrm>
            <a:off x="2973228" y="2503681"/>
            <a:ext cx="64" cy="92531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5A5602F-3E7A-C450-4C3F-815ABC1C41F8}"/>
              </a:ext>
            </a:extLst>
          </p:cNvPr>
          <p:cNvCxnSpPr>
            <a:cxnSpLocks/>
          </p:cNvCxnSpPr>
          <p:nvPr/>
        </p:nvCxnSpPr>
        <p:spPr>
          <a:xfrm>
            <a:off x="8848438" y="2587800"/>
            <a:ext cx="0" cy="104754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D0E41EBB-5E46-E8A7-974D-6C0710EEE217}"/>
              </a:ext>
            </a:extLst>
          </p:cNvPr>
          <p:cNvSpPr>
            <a:spLocks noChangeArrowheads="1"/>
          </p:cNvSpPr>
          <p:nvPr/>
        </p:nvSpPr>
        <p:spPr bwMode="auto">
          <a:xfrm>
            <a:off x="4040280" y="3805379"/>
            <a:ext cx="654269" cy="462162"/>
          </a:xfrm>
          <a:prstGeom prst="rect">
            <a:avLst/>
          </a:prstGeom>
          <a:noFill/>
          <a:ln w="12700">
            <a:noFill/>
            <a:miter lim="800000"/>
            <a:headEnd/>
            <a:tailEnd/>
          </a:ln>
          <a:effectLst/>
        </p:spPr>
        <p:txBody>
          <a:bodyPr wrap="square" lIns="58672" tIns="28821" rIns="58672" bIns="28821">
            <a:spAutoFit/>
          </a:bodyPr>
          <a:lstStyle/>
          <a:p>
            <a:pPr algn="ctr" eaLnBrk="0" hangingPunct="0">
              <a:spcBef>
                <a:spcPct val="50000"/>
              </a:spcBef>
            </a:pPr>
            <a:r>
              <a:rPr lang="en-US" sz="2625" b="1" dirty="0">
                <a:latin typeface="Helvetica LT Std Cond Light"/>
              </a:rPr>
              <a:t>Q</a:t>
            </a:r>
            <a:r>
              <a:rPr lang="en-US" sz="2625" b="1" baseline="-25000" dirty="0">
                <a:latin typeface="Helvetica LT Std Cond Light"/>
              </a:rPr>
              <a:t>1</a:t>
            </a:r>
          </a:p>
        </p:txBody>
      </p:sp>
      <p:sp>
        <p:nvSpPr>
          <p:cNvPr id="69" name="Rectangle 68">
            <a:extLst>
              <a:ext uri="{FF2B5EF4-FFF2-40B4-BE49-F238E27FC236}">
                <a16:creationId xmlns:a16="http://schemas.microsoft.com/office/drawing/2014/main" id="{D963199D-EED0-8C41-46FC-9E0F1293A6A9}"/>
              </a:ext>
            </a:extLst>
          </p:cNvPr>
          <p:cNvSpPr>
            <a:spLocks noChangeArrowheads="1"/>
          </p:cNvSpPr>
          <p:nvPr/>
        </p:nvSpPr>
        <p:spPr bwMode="auto">
          <a:xfrm>
            <a:off x="5723061" y="3803949"/>
            <a:ext cx="549217" cy="462162"/>
          </a:xfrm>
          <a:prstGeom prst="rect">
            <a:avLst/>
          </a:prstGeom>
          <a:noFill/>
          <a:ln w="12700">
            <a:noFill/>
            <a:miter lim="800000"/>
            <a:headEnd/>
            <a:tailEnd/>
          </a:ln>
          <a:effectLst/>
        </p:spPr>
        <p:txBody>
          <a:bodyPr wrap="square" lIns="58672" tIns="28821" rIns="58672" bIns="28821">
            <a:spAutoFit/>
          </a:bodyPr>
          <a:lstStyle/>
          <a:p>
            <a:pPr algn="ctr" eaLnBrk="0" hangingPunct="0">
              <a:spcBef>
                <a:spcPct val="50000"/>
              </a:spcBef>
            </a:pPr>
            <a:r>
              <a:rPr lang="en-US" sz="2625" b="1" dirty="0">
                <a:latin typeface="Helvetica LT Std Cond Light"/>
              </a:rPr>
              <a:t>Q</a:t>
            </a:r>
            <a:r>
              <a:rPr lang="en-US" sz="2625" b="1" baseline="-25000" dirty="0">
                <a:latin typeface="Helvetica LT Std Cond Light"/>
              </a:rPr>
              <a:t>2</a:t>
            </a:r>
          </a:p>
        </p:txBody>
      </p:sp>
      <p:sp>
        <p:nvSpPr>
          <p:cNvPr id="70" name="Rectangle 69">
            <a:extLst>
              <a:ext uri="{FF2B5EF4-FFF2-40B4-BE49-F238E27FC236}">
                <a16:creationId xmlns:a16="http://schemas.microsoft.com/office/drawing/2014/main" id="{2E54510C-FB21-EB66-64FB-D17AF10C4AF6}"/>
              </a:ext>
            </a:extLst>
          </p:cNvPr>
          <p:cNvSpPr>
            <a:spLocks noChangeArrowheads="1"/>
          </p:cNvSpPr>
          <p:nvPr/>
        </p:nvSpPr>
        <p:spPr bwMode="auto">
          <a:xfrm>
            <a:off x="7544602" y="3805379"/>
            <a:ext cx="549217" cy="462162"/>
          </a:xfrm>
          <a:prstGeom prst="rect">
            <a:avLst/>
          </a:prstGeom>
          <a:noFill/>
          <a:ln w="12700">
            <a:noFill/>
            <a:miter lim="800000"/>
            <a:headEnd/>
            <a:tailEnd/>
          </a:ln>
          <a:effectLst/>
        </p:spPr>
        <p:txBody>
          <a:bodyPr wrap="square" lIns="58672" tIns="28821" rIns="58672" bIns="28821">
            <a:spAutoFit/>
          </a:bodyPr>
          <a:lstStyle/>
          <a:p>
            <a:pPr algn="ctr" eaLnBrk="0" hangingPunct="0">
              <a:spcBef>
                <a:spcPct val="50000"/>
              </a:spcBef>
            </a:pPr>
            <a:r>
              <a:rPr lang="en-US" sz="2625" b="1" dirty="0">
                <a:latin typeface="Helvetica LT Std Cond Light"/>
              </a:rPr>
              <a:t>Q</a:t>
            </a:r>
            <a:r>
              <a:rPr lang="en-US" sz="2625" b="1" baseline="-25000" dirty="0">
                <a:latin typeface="Helvetica LT Std Cond Light"/>
              </a:rPr>
              <a:t>3</a:t>
            </a:r>
          </a:p>
        </p:txBody>
      </p:sp>
      <p:sp>
        <p:nvSpPr>
          <p:cNvPr id="71" name="Rectangle 70">
            <a:extLst>
              <a:ext uri="{FF2B5EF4-FFF2-40B4-BE49-F238E27FC236}">
                <a16:creationId xmlns:a16="http://schemas.microsoft.com/office/drawing/2014/main" id="{2921F61B-4297-BE29-5038-A850BB672562}"/>
              </a:ext>
            </a:extLst>
          </p:cNvPr>
          <p:cNvSpPr>
            <a:spLocks noChangeArrowheads="1"/>
          </p:cNvSpPr>
          <p:nvPr/>
        </p:nvSpPr>
        <p:spPr bwMode="auto">
          <a:xfrm>
            <a:off x="1986875" y="1983065"/>
            <a:ext cx="1874815" cy="462162"/>
          </a:xfrm>
          <a:prstGeom prst="rect">
            <a:avLst/>
          </a:prstGeom>
          <a:noFill/>
          <a:ln w="12700">
            <a:noFill/>
            <a:miter lim="800000"/>
            <a:headEnd/>
            <a:tailEnd/>
          </a:ln>
          <a:effectLst/>
        </p:spPr>
        <p:txBody>
          <a:bodyPr wrap="square" lIns="58672" tIns="28821" rIns="58672" bIns="28821">
            <a:spAutoFit/>
          </a:bodyPr>
          <a:lstStyle/>
          <a:p>
            <a:pPr algn="ctr" eaLnBrk="0" hangingPunct="0">
              <a:spcBef>
                <a:spcPct val="50000"/>
              </a:spcBef>
            </a:pPr>
            <a:r>
              <a:rPr lang="en-US" sz="2625" b="1" dirty="0">
                <a:latin typeface="Helvetica LT Std Cond Light"/>
              </a:rPr>
              <a:t>Q</a:t>
            </a:r>
            <a:r>
              <a:rPr lang="en-US" sz="2625" b="1" baseline="-25000" dirty="0">
                <a:latin typeface="Helvetica LT Std Cond Light"/>
              </a:rPr>
              <a:t>1</a:t>
            </a:r>
            <a:r>
              <a:rPr lang="en-US" sz="2625" b="1" dirty="0">
                <a:latin typeface="Helvetica LT Std Cond Light"/>
              </a:rPr>
              <a:t>-1.5 IQR</a:t>
            </a:r>
            <a:endParaRPr lang="en-US" sz="2625" b="1" baseline="-25000" dirty="0">
              <a:latin typeface="Helvetica LT Std Cond Light"/>
            </a:endParaRPr>
          </a:p>
        </p:txBody>
      </p:sp>
      <p:sp>
        <p:nvSpPr>
          <p:cNvPr id="72" name="Rectangle 71">
            <a:extLst>
              <a:ext uri="{FF2B5EF4-FFF2-40B4-BE49-F238E27FC236}">
                <a16:creationId xmlns:a16="http://schemas.microsoft.com/office/drawing/2014/main" id="{43DDA2AF-7608-53BE-A44D-A14DBBB39052}"/>
              </a:ext>
            </a:extLst>
          </p:cNvPr>
          <p:cNvSpPr>
            <a:spLocks noChangeArrowheads="1"/>
          </p:cNvSpPr>
          <p:nvPr/>
        </p:nvSpPr>
        <p:spPr bwMode="auto">
          <a:xfrm>
            <a:off x="9299686" y="3352487"/>
            <a:ext cx="803629" cy="462162"/>
          </a:xfrm>
          <a:prstGeom prst="rect">
            <a:avLst/>
          </a:prstGeom>
          <a:noFill/>
          <a:ln w="12700">
            <a:noFill/>
            <a:miter lim="800000"/>
            <a:headEnd/>
            <a:tailEnd/>
          </a:ln>
          <a:effectLst/>
        </p:spPr>
        <p:txBody>
          <a:bodyPr wrap="square" lIns="58672" tIns="28821" rIns="58672" bIns="28821">
            <a:spAutoFit/>
          </a:bodyPr>
          <a:lstStyle/>
          <a:p>
            <a:pPr algn="ctr" eaLnBrk="0" hangingPunct="0">
              <a:spcBef>
                <a:spcPct val="50000"/>
              </a:spcBef>
            </a:pPr>
            <a:r>
              <a:rPr lang="en-US" sz="2625" b="1" dirty="0">
                <a:latin typeface="Helvetica LT Std Cond Light"/>
              </a:rPr>
              <a:t>Max</a:t>
            </a:r>
            <a:endParaRPr lang="en-US" sz="2625" b="1" baseline="-25000" dirty="0">
              <a:latin typeface="Helvetica LT Std Cond Light"/>
            </a:endParaRPr>
          </a:p>
        </p:txBody>
      </p:sp>
      <p:sp>
        <p:nvSpPr>
          <p:cNvPr id="73" name="Rectangle 72">
            <a:extLst>
              <a:ext uri="{FF2B5EF4-FFF2-40B4-BE49-F238E27FC236}">
                <a16:creationId xmlns:a16="http://schemas.microsoft.com/office/drawing/2014/main" id="{54E4AA06-4E5D-EFA1-019D-22A1ACFA13C3}"/>
              </a:ext>
            </a:extLst>
          </p:cNvPr>
          <p:cNvSpPr>
            <a:spLocks noChangeArrowheads="1"/>
          </p:cNvSpPr>
          <p:nvPr/>
        </p:nvSpPr>
        <p:spPr bwMode="auto">
          <a:xfrm>
            <a:off x="1692299" y="3451463"/>
            <a:ext cx="803629" cy="462162"/>
          </a:xfrm>
          <a:prstGeom prst="rect">
            <a:avLst/>
          </a:prstGeom>
          <a:noFill/>
          <a:ln w="12700">
            <a:noFill/>
            <a:miter lim="800000"/>
            <a:headEnd/>
            <a:tailEnd/>
          </a:ln>
          <a:effectLst/>
        </p:spPr>
        <p:txBody>
          <a:bodyPr wrap="square" lIns="58672" tIns="28821" rIns="58672" bIns="28821">
            <a:spAutoFit/>
          </a:bodyPr>
          <a:lstStyle/>
          <a:p>
            <a:pPr algn="ctr" eaLnBrk="0" hangingPunct="0">
              <a:spcBef>
                <a:spcPct val="50000"/>
              </a:spcBef>
            </a:pPr>
            <a:r>
              <a:rPr lang="en-US" sz="2625" b="1" dirty="0">
                <a:latin typeface="Helvetica LT Std Cond Light"/>
              </a:rPr>
              <a:t>Min</a:t>
            </a:r>
            <a:endParaRPr lang="en-US" sz="2625" b="1" baseline="-25000" dirty="0">
              <a:latin typeface="Helvetica LT Std Cond Light"/>
            </a:endParaRPr>
          </a:p>
        </p:txBody>
      </p:sp>
      <p:sp>
        <p:nvSpPr>
          <p:cNvPr id="74" name="Rectangle 73">
            <a:extLst>
              <a:ext uri="{FF2B5EF4-FFF2-40B4-BE49-F238E27FC236}">
                <a16:creationId xmlns:a16="http://schemas.microsoft.com/office/drawing/2014/main" id="{2E7180C6-5667-E619-5B98-7D7735F45996}"/>
              </a:ext>
            </a:extLst>
          </p:cNvPr>
          <p:cNvSpPr>
            <a:spLocks noChangeArrowheads="1"/>
          </p:cNvSpPr>
          <p:nvPr/>
        </p:nvSpPr>
        <p:spPr bwMode="auto">
          <a:xfrm>
            <a:off x="8277773" y="2022646"/>
            <a:ext cx="1874815" cy="462162"/>
          </a:xfrm>
          <a:prstGeom prst="rect">
            <a:avLst/>
          </a:prstGeom>
          <a:noFill/>
          <a:ln w="12700">
            <a:noFill/>
            <a:miter lim="800000"/>
            <a:headEnd/>
            <a:tailEnd/>
          </a:ln>
          <a:effectLst/>
        </p:spPr>
        <p:txBody>
          <a:bodyPr wrap="square" lIns="58672" tIns="28821" rIns="58672" bIns="28821">
            <a:spAutoFit/>
          </a:bodyPr>
          <a:lstStyle/>
          <a:p>
            <a:pPr algn="ctr" eaLnBrk="0" hangingPunct="0">
              <a:spcBef>
                <a:spcPct val="50000"/>
              </a:spcBef>
            </a:pPr>
            <a:r>
              <a:rPr lang="en-US" sz="2625" b="1" dirty="0">
                <a:latin typeface="Helvetica LT Std Cond Light"/>
              </a:rPr>
              <a:t>Q</a:t>
            </a:r>
            <a:r>
              <a:rPr lang="en-US" sz="2625" b="1" baseline="-25000" dirty="0">
                <a:latin typeface="Helvetica LT Std Cond Light"/>
              </a:rPr>
              <a:t>3</a:t>
            </a:r>
            <a:r>
              <a:rPr lang="en-US" sz="2625" b="1" dirty="0">
                <a:latin typeface="Helvetica LT Std Cond Light"/>
              </a:rPr>
              <a:t>+1.5 IQR</a:t>
            </a:r>
            <a:endParaRPr lang="en-US" sz="2625" b="1" baseline="-25000" dirty="0">
              <a:latin typeface="Helvetica LT Std Cond Light"/>
            </a:endParaRPr>
          </a:p>
        </p:txBody>
      </p:sp>
      <p:sp>
        <p:nvSpPr>
          <p:cNvPr id="75" name="Rectangle 74">
            <a:extLst>
              <a:ext uri="{FF2B5EF4-FFF2-40B4-BE49-F238E27FC236}">
                <a16:creationId xmlns:a16="http://schemas.microsoft.com/office/drawing/2014/main" id="{E18F8271-21B8-2E4D-780C-D270B48996B3}"/>
              </a:ext>
            </a:extLst>
          </p:cNvPr>
          <p:cNvSpPr>
            <a:spLocks noChangeArrowheads="1"/>
          </p:cNvSpPr>
          <p:nvPr/>
        </p:nvSpPr>
        <p:spPr bwMode="auto">
          <a:xfrm>
            <a:off x="2154605" y="4626690"/>
            <a:ext cx="1356485" cy="462162"/>
          </a:xfrm>
          <a:prstGeom prst="rect">
            <a:avLst/>
          </a:prstGeom>
          <a:noFill/>
          <a:ln w="12700">
            <a:noFill/>
            <a:miter lim="800000"/>
            <a:headEnd/>
            <a:tailEnd/>
          </a:ln>
          <a:effectLst/>
        </p:spPr>
        <p:txBody>
          <a:bodyPr wrap="square" lIns="58672" tIns="28821" rIns="58672" bIns="28821">
            <a:spAutoFit/>
          </a:bodyPr>
          <a:lstStyle/>
          <a:p>
            <a:pPr algn="ctr" eaLnBrk="0" hangingPunct="0">
              <a:spcBef>
                <a:spcPct val="50000"/>
              </a:spcBef>
            </a:pPr>
            <a:r>
              <a:rPr lang="en-US" sz="2625" b="1" dirty="0">
                <a:latin typeface="Helvetica LT Std Cond Light"/>
              </a:rPr>
              <a:t>Outlier</a:t>
            </a:r>
            <a:endParaRPr lang="en-US" sz="2625" b="1" baseline="-25000" dirty="0">
              <a:latin typeface="Helvetica LT Std Cond Light"/>
            </a:endParaRPr>
          </a:p>
        </p:txBody>
      </p:sp>
      <p:cxnSp>
        <p:nvCxnSpPr>
          <p:cNvPr id="76" name="Straight Arrow Connector 75">
            <a:extLst>
              <a:ext uri="{FF2B5EF4-FFF2-40B4-BE49-F238E27FC236}">
                <a16:creationId xmlns:a16="http://schemas.microsoft.com/office/drawing/2014/main" id="{D8E6A1FE-8A55-2E06-86FD-240BC592B4BA}"/>
              </a:ext>
            </a:extLst>
          </p:cNvPr>
          <p:cNvCxnSpPr>
            <a:cxnSpLocks/>
          </p:cNvCxnSpPr>
          <p:nvPr/>
        </p:nvCxnSpPr>
        <p:spPr>
          <a:xfrm flipH="1" flipV="1">
            <a:off x="2298576" y="3111573"/>
            <a:ext cx="534272" cy="147381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4DF795F4-89A1-BA48-BDAF-B735192F1BF9}"/>
              </a:ext>
            </a:extLst>
          </p:cNvPr>
          <p:cNvSpPr>
            <a:spLocks noChangeArrowheads="1"/>
          </p:cNvSpPr>
          <p:nvPr/>
        </p:nvSpPr>
        <p:spPr bwMode="auto">
          <a:xfrm>
            <a:off x="8536939" y="4373531"/>
            <a:ext cx="1356485" cy="462162"/>
          </a:xfrm>
          <a:prstGeom prst="rect">
            <a:avLst/>
          </a:prstGeom>
          <a:noFill/>
          <a:ln w="12700">
            <a:noFill/>
            <a:miter lim="800000"/>
            <a:headEnd/>
            <a:tailEnd/>
          </a:ln>
          <a:effectLst/>
        </p:spPr>
        <p:txBody>
          <a:bodyPr wrap="square" lIns="58672" tIns="28821" rIns="58672" bIns="28821">
            <a:spAutoFit/>
          </a:bodyPr>
          <a:lstStyle/>
          <a:p>
            <a:pPr algn="ctr" eaLnBrk="0" hangingPunct="0">
              <a:spcBef>
                <a:spcPct val="50000"/>
              </a:spcBef>
            </a:pPr>
            <a:r>
              <a:rPr lang="en-US" sz="2625" b="1" dirty="0">
                <a:latin typeface="Helvetica LT Std Cond Light"/>
              </a:rPr>
              <a:t>Outlier</a:t>
            </a:r>
            <a:endParaRPr lang="en-US" sz="2625" b="1" baseline="-25000" dirty="0">
              <a:latin typeface="Helvetica LT Std Cond Light"/>
            </a:endParaRPr>
          </a:p>
        </p:txBody>
      </p:sp>
      <p:cxnSp>
        <p:nvCxnSpPr>
          <p:cNvPr id="78" name="Straight Arrow Connector 77">
            <a:extLst>
              <a:ext uri="{FF2B5EF4-FFF2-40B4-BE49-F238E27FC236}">
                <a16:creationId xmlns:a16="http://schemas.microsoft.com/office/drawing/2014/main" id="{A5BAFDF9-11E8-C098-BBE5-604B658246F4}"/>
              </a:ext>
            </a:extLst>
          </p:cNvPr>
          <p:cNvCxnSpPr>
            <a:cxnSpLocks/>
          </p:cNvCxnSpPr>
          <p:nvPr/>
        </p:nvCxnSpPr>
        <p:spPr>
          <a:xfrm flipV="1">
            <a:off x="9021096" y="3049814"/>
            <a:ext cx="281991" cy="131983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C91B49B2-8330-007E-363D-1254599E4AE4}"/>
              </a:ext>
            </a:extLst>
          </p:cNvPr>
          <p:cNvSpPr>
            <a:spLocks noChangeArrowheads="1"/>
          </p:cNvSpPr>
          <p:nvPr/>
        </p:nvSpPr>
        <p:spPr bwMode="auto">
          <a:xfrm>
            <a:off x="4893145" y="1450738"/>
            <a:ext cx="2390295" cy="462162"/>
          </a:xfrm>
          <a:prstGeom prst="rect">
            <a:avLst/>
          </a:prstGeom>
          <a:noFill/>
          <a:ln w="12700">
            <a:noFill/>
            <a:miter lim="800000"/>
            <a:headEnd/>
            <a:tailEnd/>
          </a:ln>
          <a:effectLst/>
        </p:spPr>
        <p:txBody>
          <a:bodyPr wrap="square" lIns="58672" tIns="28821" rIns="58672" bIns="28821">
            <a:spAutoFit/>
          </a:bodyPr>
          <a:lstStyle/>
          <a:p>
            <a:pPr algn="ctr" eaLnBrk="0" hangingPunct="0">
              <a:spcBef>
                <a:spcPct val="50000"/>
              </a:spcBef>
            </a:pPr>
            <a:r>
              <a:rPr lang="en-US" sz="2625" b="1" dirty="0">
                <a:latin typeface="Helvetica LT Std Cond Light"/>
              </a:rPr>
              <a:t>IQR = Q</a:t>
            </a:r>
            <a:r>
              <a:rPr lang="en-US" sz="2625" b="1" baseline="-25000" dirty="0">
                <a:latin typeface="Helvetica LT Std Cond Light"/>
              </a:rPr>
              <a:t>3</a:t>
            </a:r>
            <a:r>
              <a:rPr lang="en-US" sz="2625" b="1" dirty="0">
                <a:latin typeface="Helvetica LT Std Cond Light"/>
              </a:rPr>
              <a:t> – Q</a:t>
            </a:r>
            <a:r>
              <a:rPr lang="en-US" sz="2625" b="1" baseline="-25000" dirty="0">
                <a:latin typeface="Helvetica LT Std Cond Light"/>
              </a:rPr>
              <a:t>1</a:t>
            </a:r>
          </a:p>
        </p:txBody>
      </p:sp>
      <p:cxnSp>
        <p:nvCxnSpPr>
          <p:cNvPr id="80" name="Straight Arrow Connector 79">
            <a:extLst>
              <a:ext uri="{FF2B5EF4-FFF2-40B4-BE49-F238E27FC236}">
                <a16:creationId xmlns:a16="http://schemas.microsoft.com/office/drawing/2014/main" id="{DB0B09D2-BA66-3688-ACB2-563C7B301DA3}"/>
              </a:ext>
            </a:extLst>
          </p:cNvPr>
          <p:cNvCxnSpPr>
            <a:cxnSpLocks/>
          </p:cNvCxnSpPr>
          <p:nvPr/>
        </p:nvCxnSpPr>
        <p:spPr>
          <a:xfrm>
            <a:off x="4348144" y="1978203"/>
            <a:ext cx="3466486" cy="726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1731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ppt_w</p:attrName>
                                        </p:attrNameLst>
                                      </p:cBhvr>
                                      <p:tavLst>
                                        <p:tav tm="0">
                                          <p:val>
                                            <p:fltVal val="0"/>
                                          </p:val>
                                        </p:tav>
                                        <p:tav tm="100000">
                                          <p:val>
                                            <p:strVal val="#ppt_w"/>
                                          </p:val>
                                        </p:tav>
                                      </p:tavLst>
                                    </p:anim>
                                    <p:anim calcmode="lin" valueType="num">
                                      <p:cBhvr>
                                        <p:cTn id="8" dur="500" fill="hold"/>
                                        <p:tgtEl>
                                          <p:spTgt spid="62"/>
                                        </p:tgtEl>
                                        <p:attrNameLst>
                                          <p:attrName>ppt_h</p:attrName>
                                        </p:attrNameLst>
                                      </p:cBhvr>
                                      <p:tavLst>
                                        <p:tav tm="0">
                                          <p:val>
                                            <p:fltVal val="0"/>
                                          </p:val>
                                        </p:tav>
                                        <p:tav tm="100000">
                                          <p:val>
                                            <p:strVal val="#ppt_h"/>
                                          </p:val>
                                        </p:tav>
                                      </p:tavLst>
                                    </p:anim>
                                    <p:animEffect transition="in" filter="fade">
                                      <p:cBhvr>
                                        <p:cTn id="9" dur="500"/>
                                        <p:tgtEl>
                                          <p:spTgt spid="62"/>
                                        </p:tgtEl>
                                      </p:cBhvr>
                                    </p:animEffect>
                                  </p:childTnLst>
                                </p:cTn>
                              </p:par>
                              <p:par>
                                <p:cTn id="10" presetID="53" presetClass="entr" presetSubtype="16" fill="hold" nodeType="withEffect">
                                  <p:stCondLst>
                                    <p:cond delay="0"/>
                                  </p:stCondLst>
                                  <p:childTnLst>
                                    <p:set>
                                      <p:cBhvr>
                                        <p:cTn id="11" dur="1" fill="hold">
                                          <p:stCondLst>
                                            <p:cond delay="0"/>
                                          </p:stCondLst>
                                        </p:cTn>
                                        <p:tgtEl>
                                          <p:spTgt spid="65"/>
                                        </p:tgtEl>
                                        <p:attrNameLst>
                                          <p:attrName>style.visibility</p:attrName>
                                        </p:attrNameLst>
                                      </p:cBhvr>
                                      <p:to>
                                        <p:strVal val="visible"/>
                                      </p:to>
                                    </p:set>
                                    <p:anim calcmode="lin" valueType="num">
                                      <p:cBhvr>
                                        <p:cTn id="12" dur="500" fill="hold"/>
                                        <p:tgtEl>
                                          <p:spTgt spid="65"/>
                                        </p:tgtEl>
                                        <p:attrNameLst>
                                          <p:attrName>ppt_w</p:attrName>
                                        </p:attrNameLst>
                                      </p:cBhvr>
                                      <p:tavLst>
                                        <p:tav tm="0">
                                          <p:val>
                                            <p:fltVal val="0"/>
                                          </p:val>
                                        </p:tav>
                                        <p:tav tm="100000">
                                          <p:val>
                                            <p:strVal val="#ppt_w"/>
                                          </p:val>
                                        </p:tav>
                                      </p:tavLst>
                                    </p:anim>
                                    <p:anim calcmode="lin" valueType="num">
                                      <p:cBhvr>
                                        <p:cTn id="13" dur="500" fill="hold"/>
                                        <p:tgtEl>
                                          <p:spTgt spid="65"/>
                                        </p:tgtEl>
                                        <p:attrNameLst>
                                          <p:attrName>ppt_h</p:attrName>
                                        </p:attrNameLst>
                                      </p:cBhvr>
                                      <p:tavLst>
                                        <p:tav tm="0">
                                          <p:val>
                                            <p:fltVal val="0"/>
                                          </p:val>
                                        </p:tav>
                                        <p:tav tm="100000">
                                          <p:val>
                                            <p:strVal val="#ppt_h"/>
                                          </p:val>
                                        </p:tav>
                                      </p:tavLst>
                                    </p:anim>
                                    <p:animEffect transition="in" filter="fade">
                                      <p:cBhvr>
                                        <p:cTn id="14" dur="500"/>
                                        <p:tgtEl>
                                          <p:spTgt spid="65"/>
                                        </p:tgtEl>
                                      </p:cBhvr>
                                    </p:animEffect>
                                  </p:childTnLst>
                                </p:cTn>
                              </p:par>
                              <p:par>
                                <p:cTn id="15" presetID="53" presetClass="entr" presetSubtype="16" fill="hold" nodeType="withEffect">
                                  <p:stCondLst>
                                    <p:cond delay="0"/>
                                  </p:stCondLst>
                                  <p:childTnLst>
                                    <p:set>
                                      <p:cBhvr>
                                        <p:cTn id="16" dur="1" fill="hold">
                                          <p:stCondLst>
                                            <p:cond delay="0"/>
                                          </p:stCondLst>
                                        </p:cTn>
                                        <p:tgtEl>
                                          <p:spTgt spid="57"/>
                                        </p:tgtEl>
                                        <p:attrNameLst>
                                          <p:attrName>style.visibility</p:attrName>
                                        </p:attrNameLst>
                                      </p:cBhvr>
                                      <p:to>
                                        <p:strVal val="visible"/>
                                      </p:to>
                                    </p:set>
                                    <p:anim calcmode="lin" valueType="num">
                                      <p:cBhvr>
                                        <p:cTn id="17" dur="500" fill="hold"/>
                                        <p:tgtEl>
                                          <p:spTgt spid="57"/>
                                        </p:tgtEl>
                                        <p:attrNameLst>
                                          <p:attrName>ppt_w</p:attrName>
                                        </p:attrNameLst>
                                      </p:cBhvr>
                                      <p:tavLst>
                                        <p:tav tm="0">
                                          <p:val>
                                            <p:fltVal val="0"/>
                                          </p:val>
                                        </p:tav>
                                        <p:tav tm="100000">
                                          <p:val>
                                            <p:strVal val="#ppt_w"/>
                                          </p:val>
                                        </p:tav>
                                      </p:tavLst>
                                    </p:anim>
                                    <p:anim calcmode="lin" valueType="num">
                                      <p:cBhvr>
                                        <p:cTn id="18" dur="500" fill="hold"/>
                                        <p:tgtEl>
                                          <p:spTgt spid="57"/>
                                        </p:tgtEl>
                                        <p:attrNameLst>
                                          <p:attrName>ppt_h</p:attrName>
                                        </p:attrNameLst>
                                      </p:cBhvr>
                                      <p:tavLst>
                                        <p:tav tm="0">
                                          <p:val>
                                            <p:fltVal val="0"/>
                                          </p:val>
                                        </p:tav>
                                        <p:tav tm="100000">
                                          <p:val>
                                            <p:strVal val="#ppt_h"/>
                                          </p:val>
                                        </p:tav>
                                      </p:tavLst>
                                    </p:anim>
                                    <p:animEffect transition="in" filter="fade">
                                      <p:cBhvr>
                                        <p:cTn id="19" dur="500"/>
                                        <p:tgtEl>
                                          <p:spTgt spid="57"/>
                                        </p:tgtEl>
                                      </p:cBhvr>
                                    </p:animEffect>
                                  </p:childTnLst>
                                </p:cTn>
                              </p:par>
                              <p:par>
                                <p:cTn id="20" presetID="53" presetClass="entr" presetSubtype="16" fill="hold" nodeType="withEffect">
                                  <p:stCondLst>
                                    <p:cond delay="0"/>
                                  </p:stCondLst>
                                  <p:childTnLst>
                                    <p:set>
                                      <p:cBhvr>
                                        <p:cTn id="21" dur="1" fill="hold">
                                          <p:stCondLst>
                                            <p:cond delay="0"/>
                                          </p:stCondLst>
                                        </p:cTn>
                                        <p:tgtEl>
                                          <p:spTgt spid="58"/>
                                        </p:tgtEl>
                                        <p:attrNameLst>
                                          <p:attrName>style.visibility</p:attrName>
                                        </p:attrNameLst>
                                      </p:cBhvr>
                                      <p:to>
                                        <p:strVal val="visible"/>
                                      </p:to>
                                    </p:set>
                                    <p:anim calcmode="lin" valueType="num">
                                      <p:cBhvr>
                                        <p:cTn id="22" dur="500" fill="hold"/>
                                        <p:tgtEl>
                                          <p:spTgt spid="58"/>
                                        </p:tgtEl>
                                        <p:attrNameLst>
                                          <p:attrName>ppt_w</p:attrName>
                                        </p:attrNameLst>
                                      </p:cBhvr>
                                      <p:tavLst>
                                        <p:tav tm="0">
                                          <p:val>
                                            <p:fltVal val="0"/>
                                          </p:val>
                                        </p:tav>
                                        <p:tav tm="100000">
                                          <p:val>
                                            <p:strVal val="#ppt_w"/>
                                          </p:val>
                                        </p:tav>
                                      </p:tavLst>
                                    </p:anim>
                                    <p:anim calcmode="lin" valueType="num">
                                      <p:cBhvr>
                                        <p:cTn id="23" dur="500" fill="hold"/>
                                        <p:tgtEl>
                                          <p:spTgt spid="58"/>
                                        </p:tgtEl>
                                        <p:attrNameLst>
                                          <p:attrName>ppt_h</p:attrName>
                                        </p:attrNameLst>
                                      </p:cBhvr>
                                      <p:tavLst>
                                        <p:tav tm="0">
                                          <p:val>
                                            <p:fltVal val="0"/>
                                          </p:val>
                                        </p:tav>
                                        <p:tav tm="100000">
                                          <p:val>
                                            <p:strVal val="#ppt_h"/>
                                          </p:val>
                                        </p:tav>
                                      </p:tavLst>
                                    </p:anim>
                                    <p:animEffect transition="in" filter="fade">
                                      <p:cBhvr>
                                        <p:cTn id="24" dur="500"/>
                                        <p:tgtEl>
                                          <p:spTgt spid="58"/>
                                        </p:tgtEl>
                                      </p:cBhvr>
                                    </p:animEffect>
                                  </p:childTnLst>
                                </p:cTn>
                              </p:par>
                              <p:par>
                                <p:cTn id="25" presetID="53" presetClass="entr" presetSubtype="16" fill="hold" nodeType="withEffect">
                                  <p:stCondLst>
                                    <p:cond delay="0"/>
                                  </p:stCondLst>
                                  <p:childTnLst>
                                    <p:set>
                                      <p:cBhvr>
                                        <p:cTn id="26" dur="1" fill="hold">
                                          <p:stCondLst>
                                            <p:cond delay="0"/>
                                          </p:stCondLst>
                                        </p:cTn>
                                        <p:tgtEl>
                                          <p:spTgt spid="59"/>
                                        </p:tgtEl>
                                        <p:attrNameLst>
                                          <p:attrName>style.visibility</p:attrName>
                                        </p:attrNameLst>
                                      </p:cBhvr>
                                      <p:to>
                                        <p:strVal val="visible"/>
                                      </p:to>
                                    </p:set>
                                    <p:anim calcmode="lin" valueType="num">
                                      <p:cBhvr>
                                        <p:cTn id="27" dur="500" fill="hold"/>
                                        <p:tgtEl>
                                          <p:spTgt spid="59"/>
                                        </p:tgtEl>
                                        <p:attrNameLst>
                                          <p:attrName>ppt_w</p:attrName>
                                        </p:attrNameLst>
                                      </p:cBhvr>
                                      <p:tavLst>
                                        <p:tav tm="0">
                                          <p:val>
                                            <p:fltVal val="0"/>
                                          </p:val>
                                        </p:tav>
                                        <p:tav tm="100000">
                                          <p:val>
                                            <p:strVal val="#ppt_w"/>
                                          </p:val>
                                        </p:tav>
                                      </p:tavLst>
                                    </p:anim>
                                    <p:anim calcmode="lin" valueType="num">
                                      <p:cBhvr>
                                        <p:cTn id="28" dur="500" fill="hold"/>
                                        <p:tgtEl>
                                          <p:spTgt spid="59"/>
                                        </p:tgtEl>
                                        <p:attrNameLst>
                                          <p:attrName>ppt_h</p:attrName>
                                        </p:attrNameLst>
                                      </p:cBhvr>
                                      <p:tavLst>
                                        <p:tav tm="0">
                                          <p:val>
                                            <p:fltVal val="0"/>
                                          </p:val>
                                        </p:tav>
                                        <p:tav tm="100000">
                                          <p:val>
                                            <p:strVal val="#ppt_h"/>
                                          </p:val>
                                        </p:tav>
                                      </p:tavLst>
                                    </p:anim>
                                    <p:animEffect transition="in" filter="fade">
                                      <p:cBhvr>
                                        <p:cTn id="29" dur="500"/>
                                        <p:tgtEl>
                                          <p:spTgt spid="59"/>
                                        </p:tgtEl>
                                      </p:cBhvr>
                                    </p:animEffect>
                                  </p:childTnLst>
                                </p:cTn>
                              </p:par>
                              <p:par>
                                <p:cTn id="30" presetID="53" presetClass="entr" presetSubtype="16" fill="hold" nodeType="withEffect">
                                  <p:stCondLst>
                                    <p:cond delay="0"/>
                                  </p:stCondLst>
                                  <p:childTnLst>
                                    <p:set>
                                      <p:cBhvr>
                                        <p:cTn id="31" dur="1" fill="hold">
                                          <p:stCondLst>
                                            <p:cond delay="0"/>
                                          </p:stCondLst>
                                        </p:cTn>
                                        <p:tgtEl>
                                          <p:spTgt spid="61"/>
                                        </p:tgtEl>
                                        <p:attrNameLst>
                                          <p:attrName>style.visibility</p:attrName>
                                        </p:attrNameLst>
                                      </p:cBhvr>
                                      <p:to>
                                        <p:strVal val="visible"/>
                                      </p:to>
                                    </p:set>
                                    <p:anim calcmode="lin" valueType="num">
                                      <p:cBhvr>
                                        <p:cTn id="32" dur="500" fill="hold"/>
                                        <p:tgtEl>
                                          <p:spTgt spid="61"/>
                                        </p:tgtEl>
                                        <p:attrNameLst>
                                          <p:attrName>ppt_w</p:attrName>
                                        </p:attrNameLst>
                                      </p:cBhvr>
                                      <p:tavLst>
                                        <p:tav tm="0">
                                          <p:val>
                                            <p:fltVal val="0"/>
                                          </p:val>
                                        </p:tav>
                                        <p:tav tm="100000">
                                          <p:val>
                                            <p:strVal val="#ppt_w"/>
                                          </p:val>
                                        </p:tav>
                                      </p:tavLst>
                                    </p:anim>
                                    <p:anim calcmode="lin" valueType="num">
                                      <p:cBhvr>
                                        <p:cTn id="33" dur="500" fill="hold"/>
                                        <p:tgtEl>
                                          <p:spTgt spid="61"/>
                                        </p:tgtEl>
                                        <p:attrNameLst>
                                          <p:attrName>ppt_h</p:attrName>
                                        </p:attrNameLst>
                                      </p:cBhvr>
                                      <p:tavLst>
                                        <p:tav tm="0">
                                          <p:val>
                                            <p:fltVal val="0"/>
                                          </p:val>
                                        </p:tav>
                                        <p:tav tm="100000">
                                          <p:val>
                                            <p:strVal val="#ppt_h"/>
                                          </p:val>
                                        </p:tav>
                                      </p:tavLst>
                                    </p:anim>
                                    <p:animEffect transition="in" filter="fade">
                                      <p:cBhvr>
                                        <p:cTn id="34" dur="500"/>
                                        <p:tgtEl>
                                          <p:spTgt spid="61"/>
                                        </p:tgtEl>
                                      </p:cBhvr>
                                    </p:animEffect>
                                  </p:childTnLst>
                                </p:cTn>
                              </p:par>
                              <p:par>
                                <p:cTn id="35" presetID="53" presetClass="entr" presetSubtype="16"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anim calcmode="lin" valueType="num">
                                      <p:cBhvr>
                                        <p:cTn id="37" dur="500" fill="hold"/>
                                        <p:tgtEl>
                                          <p:spTgt spid="60"/>
                                        </p:tgtEl>
                                        <p:attrNameLst>
                                          <p:attrName>ppt_w</p:attrName>
                                        </p:attrNameLst>
                                      </p:cBhvr>
                                      <p:tavLst>
                                        <p:tav tm="0">
                                          <p:val>
                                            <p:fltVal val="0"/>
                                          </p:val>
                                        </p:tav>
                                        <p:tav tm="100000">
                                          <p:val>
                                            <p:strVal val="#ppt_w"/>
                                          </p:val>
                                        </p:tav>
                                      </p:tavLst>
                                    </p:anim>
                                    <p:anim calcmode="lin" valueType="num">
                                      <p:cBhvr>
                                        <p:cTn id="38" dur="500" fill="hold"/>
                                        <p:tgtEl>
                                          <p:spTgt spid="60"/>
                                        </p:tgtEl>
                                        <p:attrNameLst>
                                          <p:attrName>ppt_h</p:attrName>
                                        </p:attrNameLst>
                                      </p:cBhvr>
                                      <p:tavLst>
                                        <p:tav tm="0">
                                          <p:val>
                                            <p:fltVal val="0"/>
                                          </p:val>
                                        </p:tav>
                                        <p:tav tm="100000">
                                          <p:val>
                                            <p:strVal val="#ppt_h"/>
                                          </p:val>
                                        </p:tav>
                                      </p:tavLst>
                                    </p:anim>
                                    <p:animEffect transition="in" filter="fade">
                                      <p:cBhvr>
                                        <p:cTn id="39" dur="500"/>
                                        <p:tgtEl>
                                          <p:spTgt spid="60"/>
                                        </p:tgtEl>
                                      </p:cBhvr>
                                    </p:animEffect>
                                  </p:childTnLst>
                                </p:cTn>
                              </p:par>
                              <p:par>
                                <p:cTn id="40" presetID="53" presetClass="entr" presetSubtype="16" fill="hold" nodeType="withEffect">
                                  <p:stCondLst>
                                    <p:cond delay="0"/>
                                  </p:stCondLst>
                                  <p:childTnLst>
                                    <p:set>
                                      <p:cBhvr>
                                        <p:cTn id="41" dur="1" fill="hold">
                                          <p:stCondLst>
                                            <p:cond delay="0"/>
                                          </p:stCondLst>
                                        </p:cTn>
                                        <p:tgtEl>
                                          <p:spTgt spid="64"/>
                                        </p:tgtEl>
                                        <p:attrNameLst>
                                          <p:attrName>style.visibility</p:attrName>
                                        </p:attrNameLst>
                                      </p:cBhvr>
                                      <p:to>
                                        <p:strVal val="visible"/>
                                      </p:to>
                                    </p:set>
                                    <p:anim calcmode="lin" valueType="num">
                                      <p:cBhvr>
                                        <p:cTn id="42" dur="500" fill="hold"/>
                                        <p:tgtEl>
                                          <p:spTgt spid="64"/>
                                        </p:tgtEl>
                                        <p:attrNameLst>
                                          <p:attrName>ppt_w</p:attrName>
                                        </p:attrNameLst>
                                      </p:cBhvr>
                                      <p:tavLst>
                                        <p:tav tm="0">
                                          <p:val>
                                            <p:fltVal val="0"/>
                                          </p:val>
                                        </p:tav>
                                        <p:tav tm="100000">
                                          <p:val>
                                            <p:strVal val="#ppt_w"/>
                                          </p:val>
                                        </p:tav>
                                      </p:tavLst>
                                    </p:anim>
                                    <p:anim calcmode="lin" valueType="num">
                                      <p:cBhvr>
                                        <p:cTn id="43" dur="500" fill="hold"/>
                                        <p:tgtEl>
                                          <p:spTgt spid="64"/>
                                        </p:tgtEl>
                                        <p:attrNameLst>
                                          <p:attrName>ppt_h</p:attrName>
                                        </p:attrNameLst>
                                      </p:cBhvr>
                                      <p:tavLst>
                                        <p:tav tm="0">
                                          <p:val>
                                            <p:fltVal val="0"/>
                                          </p:val>
                                        </p:tav>
                                        <p:tav tm="100000">
                                          <p:val>
                                            <p:strVal val="#ppt_h"/>
                                          </p:val>
                                        </p:tav>
                                      </p:tavLst>
                                    </p:anim>
                                    <p:animEffect transition="in" filter="fade">
                                      <p:cBhvr>
                                        <p:cTn id="44" dur="500"/>
                                        <p:tgtEl>
                                          <p:spTgt spid="64"/>
                                        </p:tgtEl>
                                      </p:cBhvr>
                                    </p:animEffect>
                                  </p:childTnLst>
                                </p:cTn>
                              </p:par>
                              <p:par>
                                <p:cTn id="45" presetID="53" presetClass="entr" presetSubtype="16" fill="hold" nodeType="withEffect">
                                  <p:stCondLst>
                                    <p:cond delay="0"/>
                                  </p:stCondLst>
                                  <p:childTnLst>
                                    <p:set>
                                      <p:cBhvr>
                                        <p:cTn id="46" dur="1" fill="hold">
                                          <p:stCondLst>
                                            <p:cond delay="0"/>
                                          </p:stCondLst>
                                        </p:cTn>
                                        <p:tgtEl>
                                          <p:spTgt spid="63"/>
                                        </p:tgtEl>
                                        <p:attrNameLst>
                                          <p:attrName>style.visibility</p:attrName>
                                        </p:attrNameLst>
                                      </p:cBhvr>
                                      <p:to>
                                        <p:strVal val="visible"/>
                                      </p:to>
                                    </p:set>
                                    <p:anim calcmode="lin" valueType="num">
                                      <p:cBhvr>
                                        <p:cTn id="47" dur="500" fill="hold"/>
                                        <p:tgtEl>
                                          <p:spTgt spid="63"/>
                                        </p:tgtEl>
                                        <p:attrNameLst>
                                          <p:attrName>ppt_w</p:attrName>
                                        </p:attrNameLst>
                                      </p:cBhvr>
                                      <p:tavLst>
                                        <p:tav tm="0">
                                          <p:val>
                                            <p:fltVal val="0"/>
                                          </p:val>
                                        </p:tav>
                                        <p:tav tm="100000">
                                          <p:val>
                                            <p:strVal val="#ppt_w"/>
                                          </p:val>
                                        </p:tav>
                                      </p:tavLst>
                                    </p:anim>
                                    <p:anim calcmode="lin" valueType="num">
                                      <p:cBhvr>
                                        <p:cTn id="48" dur="500" fill="hold"/>
                                        <p:tgtEl>
                                          <p:spTgt spid="63"/>
                                        </p:tgtEl>
                                        <p:attrNameLst>
                                          <p:attrName>ppt_h</p:attrName>
                                        </p:attrNameLst>
                                      </p:cBhvr>
                                      <p:tavLst>
                                        <p:tav tm="0">
                                          <p:val>
                                            <p:fltVal val="0"/>
                                          </p:val>
                                        </p:tav>
                                        <p:tav tm="100000">
                                          <p:val>
                                            <p:strVal val="#ppt_h"/>
                                          </p:val>
                                        </p:tav>
                                      </p:tavLst>
                                    </p:anim>
                                    <p:animEffect transition="in" filter="fade">
                                      <p:cBhvr>
                                        <p:cTn id="49" dur="500"/>
                                        <p:tgtEl>
                                          <p:spTgt spid="63"/>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79"/>
                                        </p:tgtEl>
                                        <p:attrNameLst>
                                          <p:attrName>style.visibility</p:attrName>
                                        </p:attrNameLst>
                                      </p:cBhvr>
                                      <p:to>
                                        <p:strVal val="visible"/>
                                      </p:to>
                                    </p:set>
                                    <p:anim calcmode="lin" valueType="num">
                                      <p:cBhvr>
                                        <p:cTn id="54" dur="500" fill="hold"/>
                                        <p:tgtEl>
                                          <p:spTgt spid="79"/>
                                        </p:tgtEl>
                                        <p:attrNameLst>
                                          <p:attrName>ppt_w</p:attrName>
                                        </p:attrNameLst>
                                      </p:cBhvr>
                                      <p:tavLst>
                                        <p:tav tm="0">
                                          <p:val>
                                            <p:fltVal val="0"/>
                                          </p:val>
                                        </p:tav>
                                        <p:tav tm="100000">
                                          <p:val>
                                            <p:strVal val="#ppt_w"/>
                                          </p:val>
                                        </p:tav>
                                      </p:tavLst>
                                    </p:anim>
                                    <p:anim calcmode="lin" valueType="num">
                                      <p:cBhvr>
                                        <p:cTn id="55" dur="500" fill="hold"/>
                                        <p:tgtEl>
                                          <p:spTgt spid="79"/>
                                        </p:tgtEl>
                                        <p:attrNameLst>
                                          <p:attrName>ppt_h</p:attrName>
                                        </p:attrNameLst>
                                      </p:cBhvr>
                                      <p:tavLst>
                                        <p:tav tm="0">
                                          <p:val>
                                            <p:fltVal val="0"/>
                                          </p:val>
                                        </p:tav>
                                        <p:tav tm="100000">
                                          <p:val>
                                            <p:strVal val="#ppt_h"/>
                                          </p:val>
                                        </p:tav>
                                      </p:tavLst>
                                    </p:anim>
                                    <p:animEffect transition="in" filter="fade">
                                      <p:cBhvr>
                                        <p:cTn id="56" dur="500"/>
                                        <p:tgtEl>
                                          <p:spTgt spid="79"/>
                                        </p:tgtEl>
                                      </p:cBhvr>
                                    </p:animEffect>
                                  </p:childTnLst>
                                </p:cTn>
                              </p:par>
                              <p:par>
                                <p:cTn id="57" presetID="2" presetClass="entr" presetSubtype="1" fill="hold" nodeType="withEffect">
                                  <p:stCondLst>
                                    <p:cond delay="0"/>
                                  </p:stCondLst>
                                  <p:childTnLst>
                                    <p:set>
                                      <p:cBhvr>
                                        <p:cTn id="58" dur="1" fill="hold">
                                          <p:stCondLst>
                                            <p:cond delay="0"/>
                                          </p:stCondLst>
                                        </p:cTn>
                                        <p:tgtEl>
                                          <p:spTgt spid="80"/>
                                        </p:tgtEl>
                                        <p:attrNameLst>
                                          <p:attrName>style.visibility</p:attrName>
                                        </p:attrNameLst>
                                      </p:cBhvr>
                                      <p:to>
                                        <p:strVal val="visible"/>
                                      </p:to>
                                    </p:set>
                                    <p:anim calcmode="lin" valueType="num">
                                      <p:cBhvr additive="base">
                                        <p:cTn id="59" dur="500" fill="hold"/>
                                        <p:tgtEl>
                                          <p:spTgt spid="80"/>
                                        </p:tgtEl>
                                        <p:attrNameLst>
                                          <p:attrName>ppt_x</p:attrName>
                                        </p:attrNameLst>
                                      </p:cBhvr>
                                      <p:tavLst>
                                        <p:tav tm="0">
                                          <p:val>
                                            <p:strVal val="#ppt_x"/>
                                          </p:val>
                                        </p:tav>
                                        <p:tav tm="100000">
                                          <p:val>
                                            <p:strVal val="#ppt_x"/>
                                          </p:val>
                                        </p:tav>
                                      </p:tavLst>
                                    </p:anim>
                                    <p:anim calcmode="lin" valueType="num">
                                      <p:cBhvr additive="base">
                                        <p:cTn id="60" dur="500" fill="hold"/>
                                        <p:tgtEl>
                                          <p:spTgt spid="80"/>
                                        </p:tgtEl>
                                        <p:attrNameLst>
                                          <p:attrName>ppt_y</p:attrName>
                                        </p:attrNameLst>
                                      </p:cBhvr>
                                      <p:tavLst>
                                        <p:tav tm="0">
                                          <p:val>
                                            <p:strVal val="0-#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73"/>
                                        </p:tgtEl>
                                        <p:attrNameLst>
                                          <p:attrName>style.visibility</p:attrName>
                                        </p:attrNameLst>
                                      </p:cBhvr>
                                      <p:to>
                                        <p:strVal val="visible"/>
                                      </p:to>
                                    </p:set>
                                    <p:anim calcmode="lin" valueType="num">
                                      <p:cBhvr>
                                        <p:cTn id="65" dur="500" fill="hold"/>
                                        <p:tgtEl>
                                          <p:spTgt spid="73"/>
                                        </p:tgtEl>
                                        <p:attrNameLst>
                                          <p:attrName>ppt_w</p:attrName>
                                        </p:attrNameLst>
                                      </p:cBhvr>
                                      <p:tavLst>
                                        <p:tav tm="0">
                                          <p:val>
                                            <p:fltVal val="0"/>
                                          </p:val>
                                        </p:tav>
                                        <p:tav tm="100000">
                                          <p:val>
                                            <p:strVal val="#ppt_w"/>
                                          </p:val>
                                        </p:tav>
                                      </p:tavLst>
                                    </p:anim>
                                    <p:anim calcmode="lin" valueType="num">
                                      <p:cBhvr>
                                        <p:cTn id="66" dur="500" fill="hold"/>
                                        <p:tgtEl>
                                          <p:spTgt spid="73"/>
                                        </p:tgtEl>
                                        <p:attrNameLst>
                                          <p:attrName>ppt_h</p:attrName>
                                        </p:attrNameLst>
                                      </p:cBhvr>
                                      <p:tavLst>
                                        <p:tav tm="0">
                                          <p:val>
                                            <p:fltVal val="0"/>
                                          </p:val>
                                        </p:tav>
                                        <p:tav tm="100000">
                                          <p:val>
                                            <p:strVal val="#ppt_h"/>
                                          </p:val>
                                        </p:tav>
                                      </p:tavLst>
                                    </p:anim>
                                    <p:animEffect transition="in" filter="fade">
                                      <p:cBhvr>
                                        <p:cTn id="67" dur="500"/>
                                        <p:tgtEl>
                                          <p:spTgt spid="73"/>
                                        </p:tgtEl>
                                      </p:cBhvr>
                                    </p:animEffect>
                                  </p:childTnLst>
                                </p:cTn>
                              </p:par>
                            </p:childTnLst>
                          </p:cTn>
                        </p:par>
                      </p:childTnLst>
                    </p:cTn>
                  </p:par>
                  <p:par>
                    <p:cTn id="68" fill="hold">
                      <p:stCondLst>
                        <p:cond delay="indefinite"/>
                      </p:stCondLst>
                      <p:childTnLst>
                        <p:par>
                          <p:cTn id="69" fill="hold">
                            <p:stCondLst>
                              <p:cond delay="0"/>
                            </p:stCondLst>
                            <p:childTnLst>
                              <p:par>
                                <p:cTn id="70" presetID="53" presetClass="entr" presetSubtype="16" fill="hold" grpId="0" nodeType="clickEffect">
                                  <p:stCondLst>
                                    <p:cond delay="0"/>
                                  </p:stCondLst>
                                  <p:childTnLst>
                                    <p:set>
                                      <p:cBhvr>
                                        <p:cTn id="71" dur="1" fill="hold">
                                          <p:stCondLst>
                                            <p:cond delay="0"/>
                                          </p:stCondLst>
                                        </p:cTn>
                                        <p:tgtEl>
                                          <p:spTgt spid="68"/>
                                        </p:tgtEl>
                                        <p:attrNameLst>
                                          <p:attrName>style.visibility</p:attrName>
                                        </p:attrNameLst>
                                      </p:cBhvr>
                                      <p:to>
                                        <p:strVal val="visible"/>
                                      </p:to>
                                    </p:set>
                                    <p:anim calcmode="lin" valueType="num">
                                      <p:cBhvr>
                                        <p:cTn id="72" dur="500" fill="hold"/>
                                        <p:tgtEl>
                                          <p:spTgt spid="68"/>
                                        </p:tgtEl>
                                        <p:attrNameLst>
                                          <p:attrName>ppt_w</p:attrName>
                                        </p:attrNameLst>
                                      </p:cBhvr>
                                      <p:tavLst>
                                        <p:tav tm="0">
                                          <p:val>
                                            <p:fltVal val="0"/>
                                          </p:val>
                                        </p:tav>
                                        <p:tav tm="100000">
                                          <p:val>
                                            <p:strVal val="#ppt_w"/>
                                          </p:val>
                                        </p:tav>
                                      </p:tavLst>
                                    </p:anim>
                                    <p:anim calcmode="lin" valueType="num">
                                      <p:cBhvr>
                                        <p:cTn id="73" dur="500" fill="hold"/>
                                        <p:tgtEl>
                                          <p:spTgt spid="68"/>
                                        </p:tgtEl>
                                        <p:attrNameLst>
                                          <p:attrName>ppt_h</p:attrName>
                                        </p:attrNameLst>
                                      </p:cBhvr>
                                      <p:tavLst>
                                        <p:tav tm="0">
                                          <p:val>
                                            <p:fltVal val="0"/>
                                          </p:val>
                                        </p:tav>
                                        <p:tav tm="100000">
                                          <p:val>
                                            <p:strVal val="#ppt_h"/>
                                          </p:val>
                                        </p:tav>
                                      </p:tavLst>
                                    </p:anim>
                                    <p:animEffect transition="in" filter="fade">
                                      <p:cBhvr>
                                        <p:cTn id="74" dur="500"/>
                                        <p:tgtEl>
                                          <p:spTgt spid="68"/>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69"/>
                                        </p:tgtEl>
                                        <p:attrNameLst>
                                          <p:attrName>style.visibility</p:attrName>
                                        </p:attrNameLst>
                                      </p:cBhvr>
                                      <p:to>
                                        <p:strVal val="visible"/>
                                      </p:to>
                                    </p:set>
                                    <p:anim calcmode="lin" valueType="num">
                                      <p:cBhvr>
                                        <p:cTn id="79" dur="500" fill="hold"/>
                                        <p:tgtEl>
                                          <p:spTgt spid="69"/>
                                        </p:tgtEl>
                                        <p:attrNameLst>
                                          <p:attrName>ppt_w</p:attrName>
                                        </p:attrNameLst>
                                      </p:cBhvr>
                                      <p:tavLst>
                                        <p:tav tm="0">
                                          <p:val>
                                            <p:fltVal val="0"/>
                                          </p:val>
                                        </p:tav>
                                        <p:tav tm="100000">
                                          <p:val>
                                            <p:strVal val="#ppt_w"/>
                                          </p:val>
                                        </p:tav>
                                      </p:tavLst>
                                    </p:anim>
                                    <p:anim calcmode="lin" valueType="num">
                                      <p:cBhvr>
                                        <p:cTn id="80" dur="500" fill="hold"/>
                                        <p:tgtEl>
                                          <p:spTgt spid="69"/>
                                        </p:tgtEl>
                                        <p:attrNameLst>
                                          <p:attrName>ppt_h</p:attrName>
                                        </p:attrNameLst>
                                      </p:cBhvr>
                                      <p:tavLst>
                                        <p:tav tm="0">
                                          <p:val>
                                            <p:fltVal val="0"/>
                                          </p:val>
                                        </p:tav>
                                        <p:tav tm="100000">
                                          <p:val>
                                            <p:strVal val="#ppt_h"/>
                                          </p:val>
                                        </p:tav>
                                      </p:tavLst>
                                    </p:anim>
                                    <p:animEffect transition="in" filter="fade">
                                      <p:cBhvr>
                                        <p:cTn id="81" dur="500"/>
                                        <p:tgtEl>
                                          <p:spTgt spid="69"/>
                                        </p:tgtEl>
                                      </p:cBhvr>
                                    </p:animEffect>
                                  </p:childTnLst>
                                </p:cTn>
                              </p:par>
                            </p:childTnLst>
                          </p:cTn>
                        </p:par>
                      </p:childTnLst>
                    </p:cTn>
                  </p:par>
                  <p:par>
                    <p:cTn id="82" fill="hold">
                      <p:stCondLst>
                        <p:cond delay="indefinite"/>
                      </p:stCondLst>
                      <p:childTnLst>
                        <p:par>
                          <p:cTn id="83" fill="hold">
                            <p:stCondLst>
                              <p:cond delay="0"/>
                            </p:stCondLst>
                            <p:childTnLst>
                              <p:par>
                                <p:cTn id="84" presetID="53" presetClass="entr" presetSubtype="16" fill="hold" grpId="0" nodeType="clickEffect">
                                  <p:stCondLst>
                                    <p:cond delay="0"/>
                                  </p:stCondLst>
                                  <p:childTnLst>
                                    <p:set>
                                      <p:cBhvr>
                                        <p:cTn id="85" dur="1" fill="hold">
                                          <p:stCondLst>
                                            <p:cond delay="0"/>
                                          </p:stCondLst>
                                        </p:cTn>
                                        <p:tgtEl>
                                          <p:spTgt spid="70"/>
                                        </p:tgtEl>
                                        <p:attrNameLst>
                                          <p:attrName>style.visibility</p:attrName>
                                        </p:attrNameLst>
                                      </p:cBhvr>
                                      <p:to>
                                        <p:strVal val="visible"/>
                                      </p:to>
                                    </p:set>
                                    <p:anim calcmode="lin" valueType="num">
                                      <p:cBhvr>
                                        <p:cTn id="86" dur="500" fill="hold"/>
                                        <p:tgtEl>
                                          <p:spTgt spid="70"/>
                                        </p:tgtEl>
                                        <p:attrNameLst>
                                          <p:attrName>ppt_w</p:attrName>
                                        </p:attrNameLst>
                                      </p:cBhvr>
                                      <p:tavLst>
                                        <p:tav tm="0">
                                          <p:val>
                                            <p:fltVal val="0"/>
                                          </p:val>
                                        </p:tav>
                                        <p:tav tm="100000">
                                          <p:val>
                                            <p:strVal val="#ppt_w"/>
                                          </p:val>
                                        </p:tav>
                                      </p:tavLst>
                                    </p:anim>
                                    <p:anim calcmode="lin" valueType="num">
                                      <p:cBhvr>
                                        <p:cTn id="87" dur="500" fill="hold"/>
                                        <p:tgtEl>
                                          <p:spTgt spid="70"/>
                                        </p:tgtEl>
                                        <p:attrNameLst>
                                          <p:attrName>ppt_h</p:attrName>
                                        </p:attrNameLst>
                                      </p:cBhvr>
                                      <p:tavLst>
                                        <p:tav tm="0">
                                          <p:val>
                                            <p:fltVal val="0"/>
                                          </p:val>
                                        </p:tav>
                                        <p:tav tm="100000">
                                          <p:val>
                                            <p:strVal val="#ppt_h"/>
                                          </p:val>
                                        </p:tav>
                                      </p:tavLst>
                                    </p:anim>
                                    <p:animEffect transition="in" filter="fade">
                                      <p:cBhvr>
                                        <p:cTn id="88" dur="500"/>
                                        <p:tgtEl>
                                          <p:spTgt spid="70"/>
                                        </p:tgtEl>
                                      </p:cBhvr>
                                    </p:animEffect>
                                  </p:childTnLst>
                                </p:cTn>
                              </p:par>
                            </p:childTnLst>
                          </p:cTn>
                        </p:par>
                      </p:childTnLst>
                    </p:cTn>
                  </p:par>
                  <p:par>
                    <p:cTn id="89" fill="hold">
                      <p:stCondLst>
                        <p:cond delay="indefinite"/>
                      </p:stCondLst>
                      <p:childTnLst>
                        <p:par>
                          <p:cTn id="90" fill="hold">
                            <p:stCondLst>
                              <p:cond delay="0"/>
                            </p:stCondLst>
                            <p:childTnLst>
                              <p:par>
                                <p:cTn id="91" presetID="53" presetClass="entr" presetSubtype="16" fill="hold" grpId="0" nodeType="clickEffect">
                                  <p:stCondLst>
                                    <p:cond delay="0"/>
                                  </p:stCondLst>
                                  <p:childTnLst>
                                    <p:set>
                                      <p:cBhvr>
                                        <p:cTn id="92" dur="1" fill="hold">
                                          <p:stCondLst>
                                            <p:cond delay="0"/>
                                          </p:stCondLst>
                                        </p:cTn>
                                        <p:tgtEl>
                                          <p:spTgt spid="72"/>
                                        </p:tgtEl>
                                        <p:attrNameLst>
                                          <p:attrName>style.visibility</p:attrName>
                                        </p:attrNameLst>
                                      </p:cBhvr>
                                      <p:to>
                                        <p:strVal val="visible"/>
                                      </p:to>
                                    </p:set>
                                    <p:anim calcmode="lin" valueType="num">
                                      <p:cBhvr>
                                        <p:cTn id="93" dur="500" fill="hold"/>
                                        <p:tgtEl>
                                          <p:spTgt spid="72"/>
                                        </p:tgtEl>
                                        <p:attrNameLst>
                                          <p:attrName>ppt_w</p:attrName>
                                        </p:attrNameLst>
                                      </p:cBhvr>
                                      <p:tavLst>
                                        <p:tav tm="0">
                                          <p:val>
                                            <p:fltVal val="0"/>
                                          </p:val>
                                        </p:tav>
                                        <p:tav tm="100000">
                                          <p:val>
                                            <p:strVal val="#ppt_w"/>
                                          </p:val>
                                        </p:tav>
                                      </p:tavLst>
                                    </p:anim>
                                    <p:anim calcmode="lin" valueType="num">
                                      <p:cBhvr>
                                        <p:cTn id="94" dur="500" fill="hold"/>
                                        <p:tgtEl>
                                          <p:spTgt spid="72"/>
                                        </p:tgtEl>
                                        <p:attrNameLst>
                                          <p:attrName>ppt_h</p:attrName>
                                        </p:attrNameLst>
                                      </p:cBhvr>
                                      <p:tavLst>
                                        <p:tav tm="0">
                                          <p:val>
                                            <p:fltVal val="0"/>
                                          </p:val>
                                        </p:tav>
                                        <p:tav tm="100000">
                                          <p:val>
                                            <p:strVal val="#ppt_h"/>
                                          </p:val>
                                        </p:tav>
                                      </p:tavLst>
                                    </p:anim>
                                    <p:animEffect transition="in" filter="fade">
                                      <p:cBhvr>
                                        <p:cTn id="95" dur="500"/>
                                        <p:tgtEl>
                                          <p:spTgt spid="72"/>
                                        </p:tgtEl>
                                      </p:cBhvr>
                                    </p:animEffect>
                                  </p:childTnLst>
                                </p:cTn>
                              </p:par>
                            </p:childTnLst>
                          </p:cTn>
                        </p:par>
                      </p:childTnLst>
                    </p:cTn>
                  </p:par>
                  <p:par>
                    <p:cTn id="96" fill="hold">
                      <p:stCondLst>
                        <p:cond delay="indefinite"/>
                      </p:stCondLst>
                      <p:childTnLst>
                        <p:par>
                          <p:cTn id="97" fill="hold">
                            <p:stCondLst>
                              <p:cond delay="0"/>
                            </p:stCondLst>
                            <p:childTnLst>
                              <p:par>
                                <p:cTn id="98" presetID="53" presetClass="entr" presetSubtype="16" fill="hold" grpId="0" nodeType="clickEffect">
                                  <p:stCondLst>
                                    <p:cond delay="0"/>
                                  </p:stCondLst>
                                  <p:childTnLst>
                                    <p:set>
                                      <p:cBhvr>
                                        <p:cTn id="99" dur="1" fill="hold">
                                          <p:stCondLst>
                                            <p:cond delay="0"/>
                                          </p:stCondLst>
                                        </p:cTn>
                                        <p:tgtEl>
                                          <p:spTgt spid="71"/>
                                        </p:tgtEl>
                                        <p:attrNameLst>
                                          <p:attrName>style.visibility</p:attrName>
                                        </p:attrNameLst>
                                      </p:cBhvr>
                                      <p:to>
                                        <p:strVal val="visible"/>
                                      </p:to>
                                    </p:set>
                                    <p:anim calcmode="lin" valueType="num">
                                      <p:cBhvr>
                                        <p:cTn id="100" dur="500" fill="hold"/>
                                        <p:tgtEl>
                                          <p:spTgt spid="71"/>
                                        </p:tgtEl>
                                        <p:attrNameLst>
                                          <p:attrName>ppt_w</p:attrName>
                                        </p:attrNameLst>
                                      </p:cBhvr>
                                      <p:tavLst>
                                        <p:tav tm="0">
                                          <p:val>
                                            <p:fltVal val="0"/>
                                          </p:val>
                                        </p:tav>
                                        <p:tav tm="100000">
                                          <p:val>
                                            <p:strVal val="#ppt_w"/>
                                          </p:val>
                                        </p:tav>
                                      </p:tavLst>
                                    </p:anim>
                                    <p:anim calcmode="lin" valueType="num">
                                      <p:cBhvr>
                                        <p:cTn id="101" dur="500" fill="hold"/>
                                        <p:tgtEl>
                                          <p:spTgt spid="71"/>
                                        </p:tgtEl>
                                        <p:attrNameLst>
                                          <p:attrName>ppt_h</p:attrName>
                                        </p:attrNameLst>
                                      </p:cBhvr>
                                      <p:tavLst>
                                        <p:tav tm="0">
                                          <p:val>
                                            <p:fltVal val="0"/>
                                          </p:val>
                                        </p:tav>
                                        <p:tav tm="100000">
                                          <p:val>
                                            <p:strVal val="#ppt_h"/>
                                          </p:val>
                                        </p:tav>
                                      </p:tavLst>
                                    </p:anim>
                                    <p:animEffect transition="in" filter="fade">
                                      <p:cBhvr>
                                        <p:cTn id="102" dur="500"/>
                                        <p:tgtEl>
                                          <p:spTgt spid="71"/>
                                        </p:tgtEl>
                                      </p:cBhvr>
                                    </p:animEffect>
                                  </p:childTnLst>
                                </p:cTn>
                              </p:par>
                              <p:par>
                                <p:cTn id="103" presetID="2" presetClass="entr" presetSubtype="1" fill="hold" nodeType="withEffect">
                                  <p:stCondLst>
                                    <p:cond delay="0"/>
                                  </p:stCondLst>
                                  <p:childTnLst>
                                    <p:set>
                                      <p:cBhvr>
                                        <p:cTn id="104" dur="1" fill="hold">
                                          <p:stCondLst>
                                            <p:cond delay="0"/>
                                          </p:stCondLst>
                                        </p:cTn>
                                        <p:tgtEl>
                                          <p:spTgt spid="66"/>
                                        </p:tgtEl>
                                        <p:attrNameLst>
                                          <p:attrName>style.visibility</p:attrName>
                                        </p:attrNameLst>
                                      </p:cBhvr>
                                      <p:to>
                                        <p:strVal val="visible"/>
                                      </p:to>
                                    </p:set>
                                    <p:anim calcmode="lin" valueType="num">
                                      <p:cBhvr additive="base">
                                        <p:cTn id="105" dur="500" fill="hold"/>
                                        <p:tgtEl>
                                          <p:spTgt spid="66"/>
                                        </p:tgtEl>
                                        <p:attrNameLst>
                                          <p:attrName>ppt_x</p:attrName>
                                        </p:attrNameLst>
                                      </p:cBhvr>
                                      <p:tavLst>
                                        <p:tav tm="0">
                                          <p:val>
                                            <p:strVal val="#ppt_x"/>
                                          </p:val>
                                        </p:tav>
                                        <p:tav tm="100000">
                                          <p:val>
                                            <p:strVal val="#ppt_x"/>
                                          </p:val>
                                        </p:tav>
                                      </p:tavLst>
                                    </p:anim>
                                    <p:anim calcmode="lin" valueType="num">
                                      <p:cBhvr additive="base">
                                        <p:cTn id="106" dur="500" fill="hold"/>
                                        <p:tgtEl>
                                          <p:spTgt spid="66"/>
                                        </p:tgtEl>
                                        <p:attrNameLst>
                                          <p:attrName>ppt_y</p:attrName>
                                        </p:attrNameLst>
                                      </p:cBhvr>
                                      <p:tavLst>
                                        <p:tav tm="0">
                                          <p:val>
                                            <p:strVal val="0-#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53" presetClass="entr" presetSubtype="16" fill="hold" grpId="0" nodeType="clickEffect">
                                  <p:stCondLst>
                                    <p:cond delay="0"/>
                                  </p:stCondLst>
                                  <p:childTnLst>
                                    <p:set>
                                      <p:cBhvr>
                                        <p:cTn id="110" dur="1" fill="hold">
                                          <p:stCondLst>
                                            <p:cond delay="0"/>
                                          </p:stCondLst>
                                        </p:cTn>
                                        <p:tgtEl>
                                          <p:spTgt spid="74"/>
                                        </p:tgtEl>
                                        <p:attrNameLst>
                                          <p:attrName>style.visibility</p:attrName>
                                        </p:attrNameLst>
                                      </p:cBhvr>
                                      <p:to>
                                        <p:strVal val="visible"/>
                                      </p:to>
                                    </p:set>
                                    <p:anim calcmode="lin" valueType="num">
                                      <p:cBhvr>
                                        <p:cTn id="111" dur="500" fill="hold"/>
                                        <p:tgtEl>
                                          <p:spTgt spid="74"/>
                                        </p:tgtEl>
                                        <p:attrNameLst>
                                          <p:attrName>ppt_w</p:attrName>
                                        </p:attrNameLst>
                                      </p:cBhvr>
                                      <p:tavLst>
                                        <p:tav tm="0">
                                          <p:val>
                                            <p:fltVal val="0"/>
                                          </p:val>
                                        </p:tav>
                                        <p:tav tm="100000">
                                          <p:val>
                                            <p:strVal val="#ppt_w"/>
                                          </p:val>
                                        </p:tav>
                                      </p:tavLst>
                                    </p:anim>
                                    <p:anim calcmode="lin" valueType="num">
                                      <p:cBhvr>
                                        <p:cTn id="112" dur="500" fill="hold"/>
                                        <p:tgtEl>
                                          <p:spTgt spid="74"/>
                                        </p:tgtEl>
                                        <p:attrNameLst>
                                          <p:attrName>ppt_h</p:attrName>
                                        </p:attrNameLst>
                                      </p:cBhvr>
                                      <p:tavLst>
                                        <p:tav tm="0">
                                          <p:val>
                                            <p:fltVal val="0"/>
                                          </p:val>
                                        </p:tav>
                                        <p:tav tm="100000">
                                          <p:val>
                                            <p:strVal val="#ppt_h"/>
                                          </p:val>
                                        </p:tav>
                                      </p:tavLst>
                                    </p:anim>
                                    <p:animEffect transition="in" filter="fade">
                                      <p:cBhvr>
                                        <p:cTn id="113" dur="500"/>
                                        <p:tgtEl>
                                          <p:spTgt spid="74"/>
                                        </p:tgtEl>
                                      </p:cBhvr>
                                    </p:animEffect>
                                  </p:childTnLst>
                                </p:cTn>
                              </p:par>
                              <p:par>
                                <p:cTn id="114" presetID="2" presetClass="entr" presetSubtype="1" fill="hold" nodeType="withEffect">
                                  <p:stCondLst>
                                    <p:cond delay="0"/>
                                  </p:stCondLst>
                                  <p:childTnLst>
                                    <p:set>
                                      <p:cBhvr>
                                        <p:cTn id="115" dur="1" fill="hold">
                                          <p:stCondLst>
                                            <p:cond delay="0"/>
                                          </p:stCondLst>
                                        </p:cTn>
                                        <p:tgtEl>
                                          <p:spTgt spid="67"/>
                                        </p:tgtEl>
                                        <p:attrNameLst>
                                          <p:attrName>style.visibility</p:attrName>
                                        </p:attrNameLst>
                                      </p:cBhvr>
                                      <p:to>
                                        <p:strVal val="visible"/>
                                      </p:to>
                                    </p:set>
                                    <p:anim calcmode="lin" valueType="num">
                                      <p:cBhvr additive="base">
                                        <p:cTn id="116" dur="500" fill="hold"/>
                                        <p:tgtEl>
                                          <p:spTgt spid="67"/>
                                        </p:tgtEl>
                                        <p:attrNameLst>
                                          <p:attrName>ppt_x</p:attrName>
                                        </p:attrNameLst>
                                      </p:cBhvr>
                                      <p:tavLst>
                                        <p:tav tm="0">
                                          <p:val>
                                            <p:strVal val="#ppt_x"/>
                                          </p:val>
                                        </p:tav>
                                        <p:tav tm="100000">
                                          <p:val>
                                            <p:strVal val="#ppt_x"/>
                                          </p:val>
                                        </p:tav>
                                      </p:tavLst>
                                    </p:anim>
                                    <p:anim calcmode="lin" valueType="num">
                                      <p:cBhvr additive="base">
                                        <p:cTn id="117" dur="500" fill="hold"/>
                                        <p:tgtEl>
                                          <p:spTgt spid="67"/>
                                        </p:tgtEl>
                                        <p:attrNameLst>
                                          <p:attrName>ppt_y</p:attrName>
                                        </p:attrNameLst>
                                      </p:cBhvr>
                                      <p:tavLst>
                                        <p:tav tm="0">
                                          <p:val>
                                            <p:strVal val="0-#ppt_h/2"/>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53" presetClass="entr" presetSubtype="16" fill="hold" grpId="0" nodeType="clickEffect">
                                  <p:stCondLst>
                                    <p:cond delay="0"/>
                                  </p:stCondLst>
                                  <p:childTnLst>
                                    <p:set>
                                      <p:cBhvr>
                                        <p:cTn id="121" dur="1" fill="hold">
                                          <p:stCondLst>
                                            <p:cond delay="0"/>
                                          </p:stCondLst>
                                        </p:cTn>
                                        <p:tgtEl>
                                          <p:spTgt spid="75"/>
                                        </p:tgtEl>
                                        <p:attrNameLst>
                                          <p:attrName>style.visibility</p:attrName>
                                        </p:attrNameLst>
                                      </p:cBhvr>
                                      <p:to>
                                        <p:strVal val="visible"/>
                                      </p:to>
                                    </p:set>
                                    <p:anim calcmode="lin" valueType="num">
                                      <p:cBhvr>
                                        <p:cTn id="122" dur="500" fill="hold"/>
                                        <p:tgtEl>
                                          <p:spTgt spid="75"/>
                                        </p:tgtEl>
                                        <p:attrNameLst>
                                          <p:attrName>ppt_w</p:attrName>
                                        </p:attrNameLst>
                                      </p:cBhvr>
                                      <p:tavLst>
                                        <p:tav tm="0">
                                          <p:val>
                                            <p:fltVal val="0"/>
                                          </p:val>
                                        </p:tav>
                                        <p:tav tm="100000">
                                          <p:val>
                                            <p:strVal val="#ppt_w"/>
                                          </p:val>
                                        </p:tav>
                                      </p:tavLst>
                                    </p:anim>
                                    <p:anim calcmode="lin" valueType="num">
                                      <p:cBhvr>
                                        <p:cTn id="123" dur="500" fill="hold"/>
                                        <p:tgtEl>
                                          <p:spTgt spid="75"/>
                                        </p:tgtEl>
                                        <p:attrNameLst>
                                          <p:attrName>ppt_h</p:attrName>
                                        </p:attrNameLst>
                                      </p:cBhvr>
                                      <p:tavLst>
                                        <p:tav tm="0">
                                          <p:val>
                                            <p:fltVal val="0"/>
                                          </p:val>
                                        </p:tav>
                                        <p:tav tm="100000">
                                          <p:val>
                                            <p:strVal val="#ppt_h"/>
                                          </p:val>
                                        </p:tav>
                                      </p:tavLst>
                                    </p:anim>
                                    <p:animEffect transition="in" filter="fade">
                                      <p:cBhvr>
                                        <p:cTn id="124" dur="500"/>
                                        <p:tgtEl>
                                          <p:spTgt spid="75"/>
                                        </p:tgtEl>
                                      </p:cBhvr>
                                    </p:animEffect>
                                  </p:childTnLst>
                                </p:cTn>
                              </p:par>
                              <p:par>
                                <p:cTn id="125" presetID="2" presetClass="entr" presetSubtype="6" fill="hold" nodeType="withEffect">
                                  <p:stCondLst>
                                    <p:cond delay="0"/>
                                  </p:stCondLst>
                                  <p:childTnLst>
                                    <p:set>
                                      <p:cBhvr>
                                        <p:cTn id="126" dur="1" fill="hold">
                                          <p:stCondLst>
                                            <p:cond delay="0"/>
                                          </p:stCondLst>
                                        </p:cTn>
                                        <p:tgtEl>
                                          <p:spTgt spid="76"/>
                                        </p:tgtEl>
                                        <p:attrNameLst>
                                          <p:attrName>style.visibility</p:attrName>
                                        </p:attrNameLst>
                                      </p:cBhvr>
                                      <p:to>
                                        <p:strVal val="visible"/>
                                      </p:to>
                                    </p:set>
                                    <p:anim calcmode="lin" valueType="num">
                                      <p:cBhvr additive="base">
                                        <p:cTn id="127" dur="500" fill="hold"/>
                                        <p:tgtEl>
                                          <p:spTgt spid="76"/>
                                        </p:tgtEl>
                                        <p:attrNameLst>
                                          <p:attrName>ppt_x</p:attrName>
                                        </p:attrNameLst>
                                      </p:cBhvr>
                                      <p:tavLst>
                                        <p:tav tm="0">
                                          <p:val>
                                            <p:strVal val="1+#ppt_w/2"/>
                                          </p:val>
                                        </p:tav>
                                        <p:tav tm="100000">
                                          <p:val>
                                            <p:strVal val="#ppt_x"/>
                                          </p:val>
                                        </p:tav>
                                      </p:tavLst>
                                    </p:anim>
                                    <p:anim calcmode="lin" valueType="num">
                                      <p:cBhvr additive="base">
                                        <p:cTn id="128"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53" presetClass="entr" presetSubtype="16" fill="hold" grpId="0" nodeType="clickEffect">
                                  <p:stCondLst>
                                    <p:cond delay="0"/>
                                  </p:stCondLst>
                                  <p:childTnLst>
                                    <p:set>
                                      <p:cBhvr>
                                        <p:cTn id="132" dur="1" fill="hold">
                                          <p:stCondLst>
                                            <p:cond delay="0"/>
                                          </p:stCondLst>
                                        </p:cTn>
                                        <p:tgtEl>
                                          <p:spTgt spid="77"/>
                                        </p:tgtEl>
                                        <p:attrNameLst>
                                          <p:attrName>style.visibility</p:attrName>
                                        </p:attrNameLst>
                                      </p:cBhvr>
                                      <p:to>
                                        <p:strVal val="visible"/>
                                      </p:to>
                                    </p:set>
                                    <p:anim calcmode="lin" valueType="num">
                                      <p:cBhvr>
                                        <p:cTn id="133" dur="500" fill="hold"/>
                                        <p:tgtEl>
                                          <p:spTgt spid="77"/>
                                        </p:tgtEl>
                                        <p:attrNameLst>
                                          <p:attrName>ppt_w</p:attrName>
                                        </p:attrNameLst>
                                      </p:cBhvr>
                                      <p:tavLst>
                                        <p:tav tm="0">
                                          <p:val>
                                            <p:fltVal val="0"/>
                                          </p:val>
                                        </p:tav>
                                        <p:tav tm="100000">
                                          <p:val>
                                            <p:strVal val="#ppt_w"/>
                                          </p:val>
                                        </p:tav>
                                      </p:tavLst>
                                    </p:anim>
                                    <p:anim calcmode="lin" valueType="num">
                                      <p:cBhvr>
                                        <p:cTn id="134" dur="500" fill="hold"/>
                                        <p:tgtEl>
                                          <p:spTgt spid="77"/>
                                        </p:tgtEl>
                                        <p:attrNameLst>
                                          <p:attrName>ppt_h</p:attrName>
                                        </p:attrNameLst>
                                      </p:cBhvr>
                                      <p:tavLst>
                                        <p:tav tm="0">
                                          <p:val>
                                            <p:fltVal val="0"/>
                                          </p:val>
                                        </p:tav>
                                        <p:tav tm="100000">
                                          <p:val>
                                            <p:strVal val="#ppt_h"/>
                                          </p:val>
                                        </p:tav>
                                      </p:tavLst>
                                    </p:anim>
                                    <p:animEffect transition="in" filter="fade">
                                      <p:cBhvr>
                                        <p:cTn id="135" dur="500"/>
                                        <p:tgtEl>
                                          <p:spTgt spid="77"/>
                                        </p:tgtEl>
                                      </p:cBhvr>
                                    </p:animEffect>
                                  </p:childTnLst>
                                </p:cTn>
                              </p:par>
                              <p:par>
                                <p:cTn id="136" presetID="2" presetClass="entr" presetSubtype="12" fill="hold" nodeType="withEffect">
                                  <p:stCondLst>
                                    <p:cond delay="0"/>
                                  </p:stCondLst>
                                  <p:childTnLst>
                                    <p:set>
                                      <p:cBhvr>
                                        <p:cTn id="137" dur="1" fill="hold">
                                          <p:stCondLst>
                                            <p:cond delay="0"/>
                                          </p:stCondLst>
                                        </p:cTn>
                                        <p:tgtEl>
                                          <p:spTgt spid="78"/>
                                        </p:tgtEl>
                                        <p:attrNameLst>
                                          <p:attrName>style.visibility</p:attrName>
                                        </p:attrNameLst>
                                      </p:cBhvr>
                                      <p:to>
                                        <p:strVal val="visible"/>
                                      </p:to>
                                    </p:set>
                                    <p:anim calcmode="lin" valueType="num">
                                      <p:cBhvr additive="base">
                                        <p:cTn id="138" dur="500" fill="hold"/>
                                        <p:tgtEl>
                                          <p:spTgt spid="78"/>
                                        </p:tgtEl>
                                        <p:attrNameLst>
                                          <p:attrName>ppt_x</p:attrName>
                                        </p:attrNameLst>
                                      </p:cBhvr>
                                      <p:tavLst>
                                        <p:tav tm="0">
                                          <p:val>
                                            <p:strVal val="0-#ppt_w/2"/>
                                          </p:val>
                                        </p:tav>
                                        <p:tav tm="100000">
                                          <p:val>
                                            <p:strVal val="#ppt_x"/>
                                          </p:val>
                                        </p:tav>
                                      </p:tavLst>
                                    </p:anim>
                                    <p:anim calcmode="lin" valueType="num">
                                      <p:cBhvr additive="base">
                                        <p:cTn id="139"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9" grpId="0"/>
      <p:bldP spid="70" grpId="0"/>
      <p:bldP spid="71" grpId="0"/>
      <p:bldP spid="72" grpId="0"/>
      <p:bldP spid="73" grpId="0"/>
      <p:bldP spid="74" grpId="0"/>
      <p:bldP spid="75" grpId="0"/>
      <p:bldP spid="77" grpId="0"/>
      <p:bldP spid="7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CB6753-C2A1-26CF-C5F9-BB9A4DC60B30}"/>
              </a:ext>
            </a:extLst>
          </p:cNvPr>
          <p:cNvSpPr>
            <a:spLocks noGrp="1"/>
          </p:cNvSpPr>
          <p:nvPr>
            <p:ph sz="quarter" idx="10"/>
          </p:nvPr>
        </p:nvSpPr>
        <p:spPr/>
        <p:txBody>
          <a:bodyPr/>
          <a:lstStyle/>
          <a:p>
            <a:r>
              <a:rPr lang="en-IN" dirty="0"/>
              <a:t>Box-plot for the given data:</a:t>
            </a:r>
          </a:p>
        </p:txBody>
      </p:sp>
      <p:pic>
        <p:nvPicPr>
          <p:cNvPr id="1026" name="Picture 2" descr="Plot">
            <a:extLst>
              <a:ext uri="{FF2B5EF4-FFF2-40B4-BE49-F238E27FC236}">
                <a16:creationId xmlns:a16="http://schemas.microsoft.com/office/drawing/2014/main" id="{FECCB77D-7541-FA08-A2B0-83A77BAB48D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930267" y="1658508"/>
            <a:ext cx="6466046" cy="32330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0B16F72-50BF-9568-55CA-FCA5C0B7FC34}"/>
              </a:ext>
            </a:extLst>
          </p:cNvPr>
          <p:cNvSpPr txBox="1"/>
          <p:nvPr/>
        </p:nvSpPr>
        <p:spPr>
          <a:xfrm>
            <a:off x="561975" y="1589038"/>
            <a:ext cx="6096000" cy="2308324"/>
          </a:xfrm>
          <a:prstGeom prst="rect">
            <a:avLst/>
          </a:prstGeom>
          <a:noFill/>
        </p:spPr>
        <p:txBody>
          <a:bodyPr wrap="square">
            <a:spAutoFit/>
          </a:bodyPr>
          <a:lstStyle/>
          <a:p>
            <a:r>
              <a:rPr lang="en-US" b="1" i="0" dirty="0">
                <a:solidFill>
                  <a:srgbClr val="000000"/>
                </a:solidFill>
                <a:effectLst/>
                <a:latin typeface="Verdana" panose="020B0604030504040204" pitchFamily="34" charset="0"/>
              </a:rPr>
              <a:t>Population size: 15</a:t>
            </a:r>
            <a:br>
              <a:rPr lang="en-US" dirty="0"/>
            </a:br>
            <a:r>
              <a:rPr lang="en-US" b="1" i="0" dirty="0">
                <a:solidFill>
                  <a:srgbClr val="000000"/>
                </a:solidFill>
                <a:effectLst/>
                <a:latin typeface="Verdana" panose="020B0604030504040204" pitchFamily="34" charset="0"/>
              </a:rPr>
              <a:t>Median: 144</a:t>
            </a:r>
            <a:br>
              <a:rPr lang="en-US" dirty="0"/>
            </a:br>
            <a:r>
              <a:rPr lang="en-US" b="1" i="0" dirty="0">
                <a:solidFill>
                  <a:srgbClr val="000000"/>
                </a:solidFill>
                <a:effectLst/>
                <a:latin typeface="Verdana" panose="020B0604030504040204" pitchFamily="34" charset="0"/>
              </a:rPr>
              <a:t>Minimum: 134</a:t>
            </a:r>
            <a:br>
              <a:rPr lang="en-US" dirty="0"/>
            </a:br>
            <a:r>
              <a:rPr lang="en-US" b="1" i="0" dirty="0">
                <a:solidFill>
                  <a:srgbClr val="000000"/>
                </a:solidFill>
                <a:effectLst/>
                <a:latin typeface="Verdana" panose="020B0604030504040204" pitchFamily="34" charset="0"/>
              </a:rPr>
              <a:t>Maximum: 153</a:t>
            </a:r>
            <a:br>
              <a:rPr lang="en-US" dirty="0"/>
            </a:br>
            <a:r>
              <a:rPr lang="en-US" b="1" i="0" dirty="0">
                <a:solidFill>
                  <a:srgbClr val="000000"/>
                </a:solidFill>
                <a:effectLst/>
                <a:latin typeface="Verdana" panose="020B0604030504040204" pitchFamily="34" charset="0"/>
              </a:rPr>
              <a:t>First quartile: 138</a:t>
            </a:r>
            <a:br>
              <a:rPr lang="en-US" dirty="0"/>
            </a:br>
            <a:r>
              <a:rPr lang="en-US" b="1" i="0" dirty="0">
                <a:solidFill>
                  <a:srgbClr val="000000"/>
                </a:solidFill>
                <a:effectLst/>
                <a:latin typeface="Verdana" panose="020B0604030504040204" pitchFamily="34" charset="0"/>
              </a:rPr>
              <a:t>Third quartile: 146</a:t>
            </a:r>
            <a:br>
              <a:rPr lang="en-US" dirty="0"/>
            </a:br>
            <a:r>
              <a:rPr lang="en-US" b="1" i="0" dirty="0">
                <a:solidFill>
                  <a:srgbClr val="000000"/>
                </a:solidFill>
                <a:effectLst/>
                <a:latin typeface="Verdana" panose="020B0604030504040204" pitchFamily="34" charset="0"/>
              </a:rPr>
              <a:t>Interquartile Range: 8</a:t>
            </a:r>
            <a:br>
              <a:rPr lang="en-US" dirty="0"/>
            </a:br>
            <a:r>
              <a:rPr lang="en-US" b="1" i="0" dirty="0">
                <a:solidFill>
                  <a:srgbClr val="000000"/>
                </a:solidFill>
                <a:effectLst/>
                <a:latin typeface="Verdana" panose="020B0604030504040204" pitchFamily="34" charset="0"/>
              </a:rPr>
              <a:t>Outliers: none</a:t>
            </a:r>
            <a:endParaRPr lang="en-US" dirty="0"/>
          </a:p>
        </p:txBody>
      </p:sp>
    </p:spTree>
    <p:extLst>
      <p:ext uri="{BB962C8B-B14F-4D97-AF65-F5344CB8AC3E}">
        <p14:creationId xmlns:p14="http://schemas.microsoft.com/office/powerpoint/2010/main" val="4011815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DC28B61-27DE-A0B6-BA90-78E16D0AF3A2}"/>
              </a:ext>
            </a:extLst>
          </p:cNvPr>
          <p:cNvPicPr>
            <a:picLocks noGrp="1" noChangeAspect="1"/>
          </p:cNvPicPr>
          <p:nvPr>
            <p:ph idx="1"/>
          </p:nvPr>
        </p:nvPicPr>
        <p:blipFill>
          <a:blip r:embed="rId2"/>
          <a:stretch>
            <a:fillRect/>
          </a:stretch>
        </p:blipFill>
        <p:spPr>
          <a:xfrm>
            <a:off x="1263848" y="1909247"/>
            <a:ext cx="7575352" cy="3663780"/>
          </a:xfrm>
        </p:spPr>
      </p:pic>
      <p:sp>
        <p:nvSpPr>
          <p:cNvPr id="3" name="Content Placeholder 2">
            <a:extLst>
              <a:ext uri="{FF2B5EF4-FFF2-40B4-BE49-F238E27FC236}">
                <a16:creationId xmlns:a16="http://schemas.microsoft.com/office/drawing/2014/main" id="{4D36917F-1AFE-90DD-D365-FB7612C53076}"/>
              </a:ext>
            </a:extLst>
          </p:cNvPr>
          <p:cNvSpPr>
            <a:spLocks noGrp="1"/>
          </p:cNvSpPr>
          <p:nvPr>
            <p:ph sz="quarter" idx="10"/>
          </p:nvPr>
        </p:nvSpPr>
        <p:spPr/>
        <p:txBody>
          <a:bodyPr/>
          <a:lstStyle/>
          <a:p>
            <a:r>
              <a:rPr lang="en-IN" dirty="0"/>
              <a:t>Real-time Example:</a:t>
            </a:r>
          </a:p>
        </p:txBody>
      </p:sp>
    </p:spTree>
    <p:extLst>
      <p:ext uri="{BB962C8B-B14F-4D97-AF65-F5344CB8AC3E}">
        <p14:creationId xmlns:p14="http://schemas.microsoft.com/office/powerpoint/2010/main" val="2999299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07C503-BA08-F7E2-95BB-BAB8FAD1D3A2}"/>
              </a:ext>
            </a:extLst>
          </p:cNvPr>
          <p:cNvSpPr>
            <a:spLocks noGrp="1"/>
          </p:cNvSpPr>
          <p:nvPr>
            <p:ph sz="quarter" idx="10"/>
          </p:nvPr>
        </p:nvSpPr>
        <p:spPr/>
        <p:txBody>
          <a:bodyPr/>
          <a:lstStyle/>
          <a:p>
            <a:r>
              <a:rPr lang="en-US" dirty="0"/>
              <a:t>Q1 , Median (Q2) and Q3 ( n is even)</a:t>
            </a:r>
          </a:p>
        </p:txBody>
      </p:sp>
      <p:pic>
        <p:nvPicPr>
          <p:cNvPr id="1026" name="Picture 2" descr="InterQuartile Range (IQR)">
            <a:extLst>
              <a:ext uri="{FF2B5EF4-FFF2-40B4-BE49-F238E27FC236}">
                <a16:creationId xmlns:a16="http://schemas.microsoft.com/office/drawing/2014/main" id="{DB986B2C-BB43-CC78-DF5E-0388A21A62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799" y="1643063"/>
            <a:ext cx="11315841" cy="3776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5798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5F1E86-047F-8DA0-8030-270212889E5B}"/>
              </a:ext>
            </a:extLst>
          </p:cNvPr>
          <p:cNvSpPr>
            <a:spLocks noGrp="1"/>
          </p:cNvSpPr>
          <p:nvPr>
            <p:ph idx="1"/>
          </p:nvPr>
        </p:nvSpPr>
        <p:spPr/>
        <p:txBody>
          <a:bodyPr/>
          <a:lstStyle/>
          <a:p>
            <a:r>
              <a:rPr lang="en-IN" dirty="0"/>
              <a:t>Data: 5, 7, 8, 9, 10, 12, 13, 15, 18, 30</a:t>
            </a:r>
          </a:p>
          <a:p>
            <a:pPr>
              <a:buNone/>
            </a:pPr>
            <a:r>
              <a:rPr lang="en-US" b="1" dirty="0"/>
              <a:t>Five- point summary:</a:t>
            </a:r>
          </a:p>
          <a:p>
            <a:pPr>
              <a:buFont typeface="Arial" panose="020B0604020202020204" pitchFamily="34" charset="0"/>
              <a:buChar char="•"/>
            </a:pPr>
            <a:r>
              <a:rPr lang="en-US" b="1" dirty="0"/>
              <a:t>Q1</a:t>
            </a:r>
            <a:r>
              <a:rPr lang="en-US" dirty="0"/>
              <a:t> = 8</a:t>
            </a:r>
          </a:p>
          <a:p>
            <a:pPr>
              <a:buFont typeface="Arial" panose="020B0604020202020204" pitchFamily="34" charset="0"/>
              <a:buChar char="•"/>
            </a:pPr>
            <a:r>
              <a:rPr lang="en-US" b="1" dirty="0"/>
              <a:t>Q2 (Median)</a:t>
            </a:r>
            <a:r>
              <a:rPr lang="en-US" dirty="0"/>
              <a:t> = 11</a:t>
            </a:r>
          </a:p>
          <a:p>
            <a:pPr>
              <a:buFont typeface="Arial" panose="020B0604020202020204" pitchFamily="34" charset="0"/>
              <a:buChar char="•"/>
            </a:pPr>
            <a:r>
              <a:rPr lang="en-US" b="1" dirty="0"/>
              <a:t>Q3</a:t>
            </a:r>
            <a:r>
              <a:rPr lang="en-US" dirty="0"/>
              <a:t> = 15</a:t>
            </a:r>
          </a:p>
          <a:p>
            <a:pPr>
              <a:buFont typeface="Arial" panose="020B0604020202020204" pitchFamily="34" charset="0"/>
              <a:buChar char="•"/>
            </a:pPr>
            <a:r>
              <a:rPr lang="en-US" b="1" dirty="0"/>
              <a:t>IQR</a:t>
            </a:r>
            <a:r>
              <a:rPr lang="en-US" dirty="0"/>
              <a:t> = 15 - 8 = 7</a:t>
            </a:r>
          </a:p>
          <a:p>
            <a:pPr>
              <a:buFont typeface="Arial" panose="020B0604020202020204" pitchFamily="34" charset="0"/>
              <a:buChar char="•"/>
            </a:pPr>
            <a:r>
              <a:rPr lang="en-US" b="1" dirty="0"/>
              <a:t>Lower bound</a:t>
            </a:r>
            <a:r>
              <a:rPr lang="en-US" dirty="0"/>
              <a:t> = 8 - (1.5 × 7) = -2.5</a:t>
            </a:r>
          </a:p>
          <a:p>
            <a:pPr>
              <a:buFont typeface="Arial" panose="020B0604020202020204" pitchFamily="34" charset="0"/>
              <a:buChar char="•"/>
            </a:pPr>
            <a:r>
              <a:rPr lang="en-US" b="1" dirty="0"/>
              <a:t>Upper bound</a:t>
            </a:r>
            <a:r>
              <a:rPr lang="en-US" dirty="0"/>
              <a:t> = 15 + (1.5 × 7) = 25.5</a:t>
            </a:r>
          </a:p>
          <a:p>
            <a:r>
              <a:rPr lang="en-US" dirty="0"/>
              <a:t>✅ Any value </a:t>
            </a:r>
            <a:r>
              <a:rPr lang="en-US" b="1" dirty="0"/>
              <a:t>&gt; 25.5</a:t>
            </a:r>
            <a:r>
              <a:rPr lang="en-US" dirty="0"/>
              <a:t> or </a:t>
            </a:r>
            <a:r>
              <a:rPr lang="en-US" b="1" dirty="0"/>
              <a:t>&lt; -2.5</a:t>
            </a:r>
            <a:r>
              <a:rPr lang="en-US" dirty="0"/>
              <a:t> is an </a:t>
            </a:r>
            <a:r>
              <a:rPr lang="en-US" b="1" dirty="0"/>
              <a:t>outlier</a:t>
            </a:r>
            <a:r>
              <a:rPr lang="en-US" dirty="0"/>
              <a:t> → here, </a:t>
            </a:r>
            <a:r>
              <a:rPr lang="en-US" b="1" dirty="0"/>
              <a:t>30</a:t>
            </a:r>
            <a:r>
              <a:rPr lang="en-US" dirty="0"/>
              <a:t> is an outlier.</a:t>
            </a:r>
          </a:p>
          <a:p>
            <a:endParaRPr lang="en-IN" dirty="0"/>
          </a:p>
        </p:txBody>
      </p:sp>
      <p:sp>
        <p:nvSpPr>
          <p:cNvPr id="3" name="Content Placeholder 2">
            <a:extLst>
              <a:ext uri="{FF2B5EF4-FFF2-40B4-BE49-F238E27FC236}">
                <a16:creationId xmlns:a16="http://schemas.microsoft.com/office/drawing/2014/main" id="{BF7850F7-623D-7479-3B48-2DD185CEEC1E}"/>
              </a:ext>
            </a:extLst>
          </p:cNvPr>
          <p:cNvSpPr>
            <a:spLocks noGrp="1"/>
          </p:cNvSpPr>
          <p:nvPr>
            <p:ph sz="quarter" idx="10"/>
          </p:nvPr>
        </p:nvSpPr>
        <p:spPr/>
        <p:txBody>
          <a:bodyPr/>
          <a:lstStyle/>
          <a:p>
            <a:r>
              <a:rPr lang="en-IN" dirty="0"/>
              <a:t>Example:</a:t>
            </a:r>
          </a:p>
        </p:txBody>
      </p:sp>
    </p:spTree>
    <p:extLst>
      <p:ext uri="{BB962C8B-B14F-4D97-AF65-F5344CB8AC3E}">
        <p14:creationId xmlns:p14="http://schemas.microsoft.com/office/powerpoint/2010/main" val="2778388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180BC0-736D-AFE2-6AAF-E9422A219182}"/>
              </a:ext>
            </a:extLst>
          </p:cNvPr>
          <p:cNvSpPr txBox="1"/>
          <p:nvPr/>
        </p:nvSpPr>
        <p:spPr>
          <a:xfrm>
            <a:off x="0" y="565444"/>
            <a:ext cx="11868150" cy="4402231"/>
          </a:xfrm>
          <a:prstGeom prst="rect">
            <a:avLst/>
          </a:prstGeom>
          <a:noFill/>
        </p:spPr>
        <p:txBody>
          <a:bodyPr wrap="square">
            <a:spAutoFit/>
          </a:bodyPr>
          <a:lstStyle/>
          <a:p>
            <a:pPr marL="0" marR="0" algn="just">
              <a:spcBef>
                <a:spcPts val="0"/>
              </a:spcBef>
              <a:spcAft>
                <a:spcPts val="800"/>
              </a:spcAft>
            </a:pPr>
            <a:r>
              <a:rPr lang="en-US"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2)Consider the following statistical summary of a dataset. Write at least three useful observations as a part of data pre – processing.		                   </a:t>
            </a:r>
            <a:r>
              <a:rPr lang="en-US" sz="24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r>
              <a:rPr lang="en-US" sz="2400" b="1"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Midsem</a:t>
            </a:r>
            <a:r>
              <a:rPr lang="en-US" sz="24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Sep’ 2023]</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latinLnBrk="1">
              <a:lnSpc>
                <a:spcPct val="107000"/>
              </a:lnSpc>
              <a:spcBef>
                <a:spcPts val="0"/>
              </a:spcBef>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IN"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Nr        Cells      </a:t>
            </a:r>
            <a:r>
              <a:rPr lang="en-IN" b="1"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QValue</a:t>
            </a:r>
            <a:r>
              <a:rPr lang="en-IN"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Fat     Protein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latinLnBrk="1">
              <a:lnSpc>
                <a:spcPct val="107000"/>
              </a:lnSpc>
              <a:spcBef>
                <a:spcPts val="0"/>
              </a:spcBef>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IN"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count</a:t>
            </a:r>
            <a:r>
              <a:rPr lang="en-IN"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969.000000   969.000000  969.000000  969.000000  969.000000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latinLnBrk="1">
              <a:lnSpc>
                <a:spcPct val="107000"/>
              </a:lnSpc>
              <a:spcBef>
                <a:spcPts val="0"/>
              </a:spcBef>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IN"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mean </a:t>
            </a:r>
            <a:r>
              <a:rPr lang="en-IN"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7.074303   358.284830   90.016584    3.620279    3.300196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latinLnBrk="1">
              <a:lnSpc>
                <a:spcPct val="107000"/>
              </a:lnSpc>
              <a:spcBef>
                <a:spcPts val="0"/>
              </a:spcBef>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IN"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std </a:t>
            </a:r>
            <a:r>
              <a:rPr lang="en-IN"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4.759793   344.324223    4.998924    0.349956    0.136071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latinLnBrk="1">
              <a:lnSpc>
                <a:spcPct val="107000"/>
              </a:lnSpc>
              <a:spcBef>
                <a:spcPts val="0"/>
              </a:spcBef>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IN"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min</a:t>
            </a:r>
            <a:r>
              <a:rPr lang="en-IN"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1.000000     0.000000   62.650000    2.240000    2.750000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latinLnBrk="1">
              <a:lnSpc>
                <a:spcPct val="107000"/>
              </a:lnSpc>
              <a:spcBef>
                <a:spcPts val="0"/>
              </a:spcBef>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IN"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25%</a:t>
            </a:r>
            <a:r>
              <a:rPr lang="en-IN"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3.000000   157.000000   87.570000    3.410000    3.220000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latinLnBrk="1">
              <a:lnSpc>
                <a:spcPct val="107000"/>
              </a:lnSpc>
              <a:spcBef>
                <a:spcPts val="0"/>
              </a:spcBef>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IN"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50%</a:t>
            </a:r>
            <a:r>
              <a:rPr lang="en-IN"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6.000000   283.000000   90.750000    3.610000    3.310000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latinLnBrk="1">
              <a:lnSpc>
                <a:spcPct val="107000"/>
              </a:lnSpc>
              <a:spcBef>
                <a:spcPts val="0"/>
              </a:spcBef>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IN" b="1"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75%</a:t>
            </a:r>
            <a:r>
              <a:rPr lang="en-IN"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10.000000   476.000000   93.400000    3.820000    3.380000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r>
              <a:rPr lang="en-IN" dirty="0">
                <a:solidFill>
                  <a:srgbClr val="000000"/>
                </a:solidFill>
                <a:effectLst/>
                <a:latin typeface="Courier New" panose="02070309020205020404" pitchFamily="49" charset="0"/>
                <a:ea typeface="Times New Roman" panose="02020603050405020304" pitchFamily="18" charset="0"/>
              </a:rPr>
              <a:t> </a:t>
            </a:r>
            <a:r>
              <a:rPr lang="en-IN" b="1" dirty="0">
                <a:solidFill>
                  <a:srgbClr val="000000"/>
                </a:solidFill>
                <a:effectLst/>
                <a:latin typeface="Courier New" panose="02070309020205020404" pitchFamily="49" charset="0"/>
                <a:ea typeface="Times New Roman" panose="02020603050405020304" pitchFamily="18" charset="0"/>
              </a:rPr>
              <a:t>max </a:t>
            </a:r>
            <a:r>
              <a:rPr lang="en-IN" dirty="0">
                <a:solidFill>
                  <a:srgbClr val="000000"/>
                </a:solidFill>
                <a:effectLst/>
                <a:latin typeface="Courier New" panose="02070309020205020404" pitchFamily="49" charset="0"/>
                <a:ea typeface="Times New Roman" panose="02020603050405020304" pitchFamily="18" charset="0"/>
              </a:rPr>
              <a:t>    20.000000  5226.000000  100.000000    5.420000    3.840000</a:t>
            </a:r>
            <a:endParaRPr lang="en-US" dirty="0"/>
          </a:p>
        </p:txBody>
      </p:sp>
    </p:spTree>
    <p:extLst>
      <p:ext uri="{BB962C8B-B14F-4D97-AF65-F5344CB8AC3E}">
        <p14:creationId xmlns:p14="http://schemas.microsoft.com/office/powerpoint/2010/main" val="3870136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9F2373-32AA-8D25-7F24-6E03628C7E59}"/>
              </a:ext>
            </a:extLst>
          </p:cNvPr>
          <p:cNvSpPr>
            <a:spLocks noGrp="1"/>
          </p:cNvSpPr>
          <p:nvPr>
            <p:ph sz="quarter" idx="10"/>
          </p:nvPr>
        </p:nvSpPr>
        <p:spPr/>
        <p:txBody>
          <a:bodyPr/>
          <a:lstStyle/>
          <a:p>
            <a:r>
              <a:rPr lang="en-US" dirty="0" err="1"/>
              <a:t>Contd</a:t>
            </a:r>
            <a:r>
              <a:rPr lang="en-US" dirty="0"/>
              <a:t>….</a:t>
            </a:r>
          </a:p>
        </p:txBody>
      </p:sp>
      <p:sp>
        <p:nvSpPr>
          <p:cNvPr id="5" name="TextBox 4">
            <a:extLst>
              <a:ext uri="{FF2B5EF4-FFF2-40B4-BE49-F238E27FC236}">
                <a16:creationId xmlns:a16="http://schemas.microsoft.com/office/drawing/2014/main" id="{58BFD291-0DEE-AA52-B557-62F6F5C212BD}"/>
              </a:ext>
            </a:extLst>
          </p:cNvPr>
          <p:cNvSpPr txBox="1"/>
          <p:nvPr/>
        </p:nvSpPr>
        <p:spPr>
          <a:xfrm>
            <a:off x="476249" y="1708023"/>
            <a:ext cx="11001375" cy="2590966"/>
          </a:xfrm>
          <a:prstGeom prst="rect">
            <a:avLst/>
          </a:prstGeom>
          <a:noFill/>
        </p:spPr>
        <p:txBody>
          <a:bodyPr wrap="square">
            <a:spAutoFit/>
          </a:bodyPr>
          <a:lstStyle/>
          <a:p>
            <a:pPr marL="0" marR="0" fontAlgn="base" latinLnBrk="1">
              <a:lnSpc>
                <a:spcPct val="107000"/>
              </a:lnSpc>
              <a:spcBef>
                <a:spcPts val="0"/>
              </a:spcBef>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Observation 1: The variation in Protein is found very low when compared with   remaining using coefficient of variation = </a:t>
            </a:r>
            <a:r>
              <a:rPr lang="en-IN" sz="1800"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sd</a:t>
            </a:r>
            <a:r>
              <a:rPr lang="en-IN"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/mean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latinLnBrk="1">
              <a:lnSpc>
                <a:spcPct val="107000"/>
              </a:lnSpc>
              <a:spcBef>
                <a:spcPts val="0"/>
              </a:spcBef>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Observation 2: The range in Protein is found very low when compared with       remaining using range = max-Min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solidFill>
                  <a:srgbClr val="000000"/>
                </a:solidFill>
                <a:effectLst/>
                <a:latin typeface="Courier New" panose="02070309020205020404" pitchFamily="49" charset="0"/>
                <a:ea typeface="Times New Roman" panose="02020603050405020304" pitchFamily="18" charset="0"/>
              </a:rPr>
              <a:t>Observation 3: The middle range in Protein is found very low when compared with remaining using quartile range = Q3(75%)-Q1(25%)</a:t>
            </a:r>
            <a:endParaRPr lang="en-IN" b="1" dirty="0">
              <a:solidFill>
                <a:srgbClr val="000000"/>
              </a:solidFill>
              <a:latin typeface="Courier New" panose="02070309020205020404" pitchFamily="49" charset="0"/>
              <a:ea typeface="Times New Roman" panose="02020603050405020304" pitchFamily="18" charset="0"/>
            </a:endParaRPr>
          </a:p>
          <a:p>
            <a:endParaRPr lang="en-IN" b="1" dirty="0">
              <a:solidFill>
                <a:srgbClr val="000000"/>
              </a:solidFill>
              <a:latin typeface="Courier New" panose="02070309020205020404" pitchFamily="49" charset="0"/>
            </a:endParaRPr>
          </a:p>
          <a:p>
            <a:r>
              <a:rPr lang="en-IN" b="1" dirty="0">
                <a:solidFill>
                  <a:srgbClr val="000000"/>
                </a:solidFill>
                <a:latin typeface="Courier New" panose="02070309020205020404" pitchFamily="49" charset="0"/>
              </a:rPr>
              <a:t>Etc…………</a:t>
            </a:r>
            <a:endParaRPr lang="en-US" dirty="0"/>
          </a:p>
        </p:txBody>
      </p:sp>
    </p:spTree>
    <p:extLst>
      <p:ext uri="{BB962C8B-B14F-4D97-AF65-F5344CB8AC3E}">
        <p14:creationId xmlns:p14="http://schemas.microsoft.com/office/powerpoint/2010/main" val="3312444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069D429-E6C1-D6F0-418B-50DE5761375B}"/>
              </a:ext>
            </a:extLst>
          </p:cNvPr>
          <p:cNvSpPr txBox="1"/>
          <p:nvPr/>
        </p:nvSpPr>
        <p:spPr>
          <a:xfrm>
            <a:off x="-119270" y="681966"/>
            <a:ext cx="3856382" cy="609782"/>
          </a:xfrm>
          <a:prstGeom prst="rect">
            <a:avLst/>
          </a:prstGeom>
          <a:noFill/>
        </p:spPr>
        <p:txBody>
          <a:bodyPr wrap="square">
            <a:spAutoFit/>
          </a:bodyPr>
          <a:lstStyle/>
          <a:p>
            <a:pPr lvl="1">
              <a:lnSpc>
                <a:spcPct val="150000"/>
              </a:lnSpc>
            </a:pPr>
            <a:r>
              <a:rPr lang="en-IN" sz="2500" b="1" dirty="0"/>
              <a:t>Basic Probability</a:t>
            </a:r>
          </a:p>
        </p:txBody>
      </p:sp>
      <p:graphicFrame>
        <p:nvGraphicFramePr>
          <p:cNvPr id="8" name="Object 7">
            <a:extLst>
              <a:ext uri="{FF2B5EF4-FFF2-40B4-BE49-F238E27FC236}">
                <a16:creationId xmlns:a16="http://schemas.microsoft.com/office/drawing/2014/main" id="{AFBDAEE6-0CE6-E0C4-7022-A11E2AB5F9A8}"/>
              </a:ext>
            </a:extLst>
          </p:cNvPr>
          <p:cNvGraphicFramePr>
            <a:graphicFrameLocks noChangeAspect="1"/>
          </p:cNvGraphicFramePr>
          <p:nvPr>
            <p:extLst>
              <p:ext uri="{D42A27DB-BD31-4B8C-83A1-F6EECF244321}">
                <p14:modId xmlns:p14="http://schemas.microsoft.com/office/powerpoint/2010/main" val="902831654"/>
              </p:ext>
            </p:extLst>
          </p:nvPr>
        </p:nvGraphicFramePr>
        <p:xfrm>
          <a:off x="381348" y="1398142"/>
          <a:ext cx="8421018" cy="1858617"/>
        </p:xfrm>
        <a:graphic>
          <a:graphicData uri="http://schemas.openxmlformats.org/presentationml/2006/ole">
            <mc:AlternateContent xmlns:mc="http://schemas.openxmlformats.org/markup-compatibility/2006">
              <mc:Choice xmlns:v="urn:schemas-microsoft-com:vml" Requires="v">
                <p:oleObj name="Bitmap Image" r:id="rId2" imgW="3070476" imgH="678239" progId="Paint.Picture">
                  <p:embed/>
                </p:oleObj>
              </mc:Choice>
              <mc:Fallback>
                <p:oleObj name="Bitmap Image" r:id="rId2" imgW="3070476" imgH="678239" progId="Paint.Picture">
                  <p:embed/>
                  <p:pic>
                    <p:nvPicPr>
                      <p:cNvPr id="8" name="Object 7">
                        <a:extLst>
                          <a:ext uri="{FF2B5EF4-FFF2-40B4-BE49-F238E27FC236}">
                            <a16:creationId xmlns:a16="http://schemas.microsoft.com/office/drawing/2014/main" id="{AFBDAEE6-0CE6-E0C4-7022-A11E2AB5F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348" y="1398142"/>
                        <a:ext cx="8421018" cy="1858617"/>
                      </a:xfrm>
                      <a:prstGeom prst="rect">
                        <a:avLst/>
                      </a:prstGeom>
                      <a:noFill/>
                    </p:spPr>
                  </p:pic>
                </p:oleObj>
              </mc:Fallback>
            </mc:AlternateContent>
          </a:graphicData>
        </a:graphic>
      </p:graphicFrame>
      <p:sp>
        <p:nvSpPr>
          <p:cNvPr id="2" name="TextBox 1">
            <a:extLst>
              <a:ext uri="{FF2B5EF4-FFF2-40B4-BE49-F238E27FC236}">
                <a16:creationId xmlns:a16="http://schemas.microsoft.com/office/drawing/2014/main" id="{DA22574B-F154-0B00-1608-6585C60A50B3}"/>
              </a:ext>
            </a:extLst>
          </p:cNvPr>
          <p:cNvSpPr txBox="1"/>
          <p:nvPr/>
        </p:nvSpPr>
        <p:spPr>
          <a:xfrm>
            <a:off x="163629" y="1387982"/>
            <a:ext cx="385011" cy="369332"/>
          </a:xfrm>
          <a:prstGeom prst="rect">
            <a:avLst/>
          </a:prstGeom>
          <a:noFill/>
        </p:spPr>
        <p:txBody>
          <a:bodyPr wrap="square" rtlCol="0">
            <a:spAutoFit/>
          </a:bodyPr>
          <a:lstStyle/>
          <a:p>
            <a:r>
              <a:rPr lang="en-IN" dirty="0"/>
              <a:t>3)</a:t>
            </a:r>
          </a:p>
        </p:txBody>
      </p:sp>
    </p:spTree>
    <p:extLst>
      <p:ext uri="{BB962C8B-B14F-4D97-AF65-F5344CB8AC3E}">
        <p14:creationId xmlns:p14="http://schemas.microsoft.com/office/powerpoint/2010/main" val="70410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F48CA9F-6AB7-2534-ED98-F6C0D7E53BD5}"/>
              </a:ext>
            </a:extLst>
          </p:cNvPr>
          <p:cNvPicPr>
            <a:picLocks noGrp="1" noChangeAspect="1"/>
          </p:cNvPicPr>
          <p:nvPr>
            <p:ph idx="1"/>
          </p:nvPr>
        </p:nvPicPr>
        <p:blipFill>
          <a:blip r:embed="rId2"/>
          <a:stretch>
            <a:fillRect/>
          </a:stretch>
        </p:blipFill>
        <p:spPr>
          <a:xfrm>
            <a:off x="490191" y="1568919"/>
            <a:ext cx="7335147" cy="4676836"/>
          </a:xfrm>
        </p:spPr>
      </p:pic>
      <p:sp>
        <p:nvSpPr>
          <p:cNvPr id="3" name="Content Placeholder 2">
            <a:extLst>
              <a:ext uri="{FF2B5EF4-FFF2-40B4-BE49-F238E27FC236}">
                <a16:creationId xmlns:a16="http://schemas.microsoft.com/office/drawing/2014/main" id="{C7A8320A-551A-07C3-EEB7-4C87C0684F8F}"/>
              </a:ext>
            </a:extLst>
          </p:cNvPr>
          <p:cNvSpPr>
            <a:spLocks noGrp="1"/>
          </p:cNvSpPr>
          <p:nvPr>
            <p:ph sz="quarter" idx="10"/>
          </p:nvPr>
        </p:nvSpPr>
        <p:spPr/>
        <p:txBody>
          <a:bodyPr/>
          <a:lstStyle/>
          <a:p>
            <a:endParaRPr lang="en-IN"/>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00A87A4-3911-51EF-B029-9D1C6974E4FF}"/>
                  </a:ext>
                </a:extLst>
              </p14:cNvPr>
              <p14:cNvContentPartPr/>
              <p14:nvPr/>
            </p14:nvContentPartPr>
            <p14:xfrm>
              <a:off x="3464227" y="2225240"/>
              <a:ext cx="144720" cy="49680"/>
            </p14:xfrm>
          </p:contentPart>
        </mc:Choice>
        <mc:Fallback xmlns="">
          <p:pic>
            <p:nvPicPr>
              <p:cNvPr id="2" name="Ink 1">
                <a:extLst>
                  <a:ext uri="{FF2B5EF4-FFF2-40B4-BE49-F238E27FC236}">
                    <a16:creationId xmlns:a16="http://schemas.microsoft.com/office/drawing/2014/main" id="{E00A87A4-3911-51EF-B029-9D1C6974E4FF}"/>
                  </a:ext>
                </a:extLst>
              </p:cNvPr>
              <p:cNvPicPr/>
              <p:nvPr/>
            </p:nvPicPr>
            <p:blipFill>
              <a:blip r:embed="rId4"/>
              <a:stretch>
                <a:fillRect/>
              </a:stretch>
            </p:blipFill>
            <p:spPr>
              <a:xfrm>
                <a:off x="3449827" y="2210840"/>
                <a:ext cx="173160" cy="78120"/>
              </a:xfrm>
              <a:prstGeom prst="rect">
                <a:avLst/>
              </a:prstGeom>
            </p:spPr>
          </p:pic>
        </mc:Fallback>
      </mc:AlternateContent>
    </p:spTree>
    <p:extLst>
      <p:ext uri="{BB962C8B-B14F-4D97-AF65-F5344CB8AC3E}">
        <p14:creationId xmlns:p14="http://schemas.microsoft.com/office/powerpoint/2010/main" val="406037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E03AB3-9BB0-401D-D305-4156F055BA85}"/>
              </a:ext>
            </a:extLst>
          </p:cNvPr>
          <p:cNvSpPr txBox="1"/>
          <p:nvPr/>
        </p:nvSpPr>
        <p:spPr>
          <a:xfrm>
            <a:off x="209549" y="1409611"/>
            <a:ext cx="11515725" cy="1294393"/>
          </a:xfrm>
          <a:prstGeom prst="rect">
            <a:avLst/>
          </a:prstGeom>
          <a:noFill/>
        </p:spPr>
        <p:txBody>
          <a:bodyPr wrap="square">
            <a:spAutoFit/>
          </a:bodyPr>
          <a:lstStyle/>
          <a:p>
            <a:pPr algn="just">
              <a:lnSpc>
                <a:spcPct val="150000"/>
              </a:lnSpc>
            </a:pPr>
            <a:r>
              <a:rPr lang="en-IN" sz="1800" dirty="0">
                <a:solidFill>
                  <a:srgbClr val="000000"/>
                </a:solidFill>
                <a:effectLst/>
                <a:latin typeface="Times New Roman" panose="02020603050405020304" pitchFamily="18" charset="0"/>
                <a:ea typeface="Calibri" panose="020F0502020204030204" pitchFamily="34" charset="0"/>
              </a:rPr>
              <a:t>4) There is a 1% probability for  a hard drive to crash. Therefore</a:t>
            </a:r>
            <a:r>
              <a:rPr lang="en-IN" dirty="0">
                <a:solidFill>
                  <a:srgbClr val="000000"/>
                </a:solidFill>
                <a:latin typeface="Times New Roman" panose="02020603050405020304" pitchFamily="18" charset="0"/>
                <a:ea typeface="Calibri" panose="020F0502020204030204" pitchFamily="34" charset="0"/>
              </a:rPr>
              <a:t>, it has two backups, each having a 2 % probability to crash, and all three components are independent of each other. The stored information is lost only in an unfortunate situation when all three devices crash. What is the probability that the information is saved?</a:t>
            </a:r>
            <a:endParaRPr lang="en-US" dirty="0"/>
          </a:p>
        </p:txBody>
      </p:sp>
      <p:sp>
        <p:nvSpPr>
          <p:cNvPr id="4" name="TextBox 3">
            <a:extLst>
              <a:ext uri="{FF2B5EF4-FFF2-40B4-BE49-F238E27FC236}">
                <a16:creationId xmlns:a16="http://schemas.microsoft.com/office/drawing/2014/main" id="{0AD43E8B-FBB8-71AC-C7C1-E135D99759E9}"/>
              </a:ext>
            </a:extLst>
          </p:cNvPr>
          <p:cNvSpPr txBox="1"/>
          <p:nvPr/>
        </p:nvSpPr>
        <p:spPr>
          <a:xfrm>
            <a:off x="-119270" y="681966"/>
            <a:ext cx="3856382" cy="609782"/>
          </a:xfrm>
          <a:prstGeom prst="rect">
            <a:avLst/>
          </a:prstGeom>
          <a:noFill/>
        </p:spPr>
        <p:txBody>
          <a:bodyPr wrap="square">
            <a:spAutoFit/>
          </a:bodyPr>
          <a:lstStyle/>
          <a:p>
            <a:pPr lvl="1">
              <a:lnSpc>
                <a:spcPct val="150000"/>
              </a:lnSpc>
            </a:pPr>
            <a:r>
              <a:rPr lang="en-IN" sz="2500" b="1" dirty="0"/>
              <a:t>Basic Probability</a:t>
            </a:r>
          </a:p>
        </p:txBody>
      </p:sp>
      <p:pic>
        <p:nvPicPr>
          <p:cNvPr id="5" name="Picture 4">
            <a:extLst>
              <a:ext uri="{FF2B5EF4-FFF2-40B4-BE49-F238E27FC236}">
                <a16:creationId xmlns:a16="http://schemas.microsoft.com/office/drawing/2014/main" id="{378C54CC-4E0D-F781-0C28-5B8DDD2049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440" y="2704004"/>
            <a:ext cx="8381999" cy="3625874"/>
          </a:xfrm>
          <a:prstGeom prst="rect">
            <a:avLst/>
          </a:prstGeom>
        </p:spPr>
      </p:pic>
    </p:spTree>
    <p:extLst>
      <p:ext uri="{BB962C8B-B14F-4D97-AF65-F5344CB8AC3E}">
        <p14:creationId xmlns:p14="http://schemas.microsoft.com/office/powerpoint/2010/main" val="2628043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algn="l"/>
            <a:r>
              <a:rPr lang="en-IN" sz="3600" dirty="0"/>
              <a:t>		Course No:  </a:t>
            </a:r>
            <a:r>
              <a:rPr lang="en-IN" sz="3600" kern="50" dirty="0">
                <a:effectLst/>
                <a:latin typeface="Times New Roman" panose="02020603050405020304" pitchFamily="18" charset="0"/>
                <a:ea typeface="WenQuanYi Micro Hei"/>
              </a:rPr>
              <a:t>AIML ZC418/ </a:t>
            </a:r>
            <a:r>
              <a:rPr lang="en-IN" sz="3600" kern="50" dirty="0">
                <a:effectLst/>
                <a:latin typeface="Times New Roman" panose="02020603050405020304" pitchFamily="18" charset="0"/>
                <a:ea typeface="WenQuanYi Micro Hei"/>
                <a:cs typeface="Times New Roman" panose="02020603050405020304" pitchFamily="18" charset="0"/>
              </a:rPr>
              <a:t>DSECT ZC418</a:t>
            </a:r>
            <a:r>
              <a:rPr lang="en-IN" sz="3600" b="1" i="0" u="none" strike="noStrike" baseline="0" dirty="0">
                <a:latin typeface="Times New Roman" panose="02020603050405020304" pitchFamily="18" charset="0"/>
                <a:cs typeface="Times New Roman" panose="02020603050405020304" pitchFamily="18" charset="0"/>
              </a:rPr>
              <a:t> </a:t>
            </a:r>
            <a:r>
              <a:rPr lang="en-US" sz="3600" dirty="0">
                <a:latin typeface="Times New Roman" panose="02020603050405020304" pitchFamily="18" charset="0"/>
                <a:cs typeface="Times New Roman" panose="02020603050405020304" pitchFamily="18" charset="0"/>
              </a:rPr>
              <a:t> </a:t>
            </a:r>
          </a:p>
          <a:p>
            <a:pPr algn="ctr" eaLnBrk="1" hangingPunct="1">
              <a:spcBef>
                <a:spcPct val="0"/>
              </a:spcBef>
              <a:buFont typeface="Arial" charset="0"/>
              <a:buNone/>
              <a:defRPr/>
            </a:pPr>
            <a:r>
              <a:rPr lang="en-US" sz="3200" dirty="0">
                <a:latin typeface="Arial" charset="0"/>
                <a:ea typeface="+mn-ea"/>
                <a:cs typeface="Arial" charset="0"/>
              </a:rPr>
              <a:t>Webinar 1 </a:t>
            </a:r>
            <a:r>
              <a:rPr lang="en-US" sz="3200">
                <a:latin typeface="Arial" charset="0"/>
                <a:ea typeface="+mn-ea"/>
                <a:cs typeface="Arial" charset="0"/>
              </a:rPr>
              <a:t>: 16.09.2025</a:t>
            </a:r>
            <a:endParaRPr lang="en-US" sz="3200" dirty="0">
              <a:latin typeface="Arial" charset="0"/>
              <a:ea typeface="+mn-ea"/>
              <a:cs typeface="Arial" charset="0"/>
            </a:endParaRPr>
          </a:p>
          <a:p>
            <a:pPr algn="ctr" eaLnBrk="1" hangingPunct="1">
              <a:spcBef>
                <a:spcPct val="0"/>
              </a:spcBef>
              <a:buFont typeface="Arial" charset="0"/>
              <a:buNone/>
              <a:defRPr/>
            </a:pPr>
            <a:r>
              <a:rPr lang="en-US" sz="2400" b="0" dirty="0">
                <a:solidFill>
                  <a:srgbClr val="FF0000"/>
                </a:solidFill>
                <a:latin typeface="Arial" charset="0"/>
                <a:cs typeface="Arial" charset="0"/>
              </a:rPr>
              <a:t>								</a:t>
            </a:r>
            <a:endParaRPr lang="en-US" sz="2400" b="0" dirty="0">
              <a:solidFill>
                <a:srgbClr val="FF0000"/>
              </a:solidFill>
              <a:latin typeface="Arial" charset="0"/>
              <a:ea typeface="+mn-ea"/>
              <a:cs typeface="Arial" charset="0"/>
            </a:endParaRPr>
          </a:p>
          <a:p>
            <a:pPr eaLnBrk="1" hangingPunct="1">
              <a:spcBef>
                <a:spcPct val="0"/>
              </a:spcBef>
              <a:buFont typeface="Arial" charset="0"/>
              <a:buNone/>
              <a:defRPr/>
            </a:pPr>
            <a:endParaRPr lang="en-US" dirty="0">
              <a:latin typeface="Arial" charset="0"/>
              <a:cs typeface="Arial" charset="0"/>
            </a:endParaRPr>
          </a:p>
          <a:p>
            <a:pPr eaLnBrk="1" hangingPunct="1">
              <a:spcBef>
                <a:spcPct val="0"/>
              </a:spcBef>
              <a:buFont typeface="Arial" charset="0"/>
              <a:buNone/>
              <a:defRPr/>
            </a:pPr>
            <a:endParaRPr lang="en-US" dirty="0">
              <a:latin typeface="Arial" charset="0"/>
              <a:ea typeface="+mn-ea"/>
              <a:cs typeface="Arial" charset="0"/>
            </a:endParaRPr>
          </a:p>
        </p:txBody>
      </p:sp>
    </p:spTree>
    <p:extLst>
      <p:ext uri="{BB962C8B-B14F-4D97-AF65-F5344CB8AC3E}">
        <p14:creationId xmlns:p14="http://schemas.microsoft.com/office/powerpoint/2010/main" val="389672860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069D429-E6C1-D6F0-418B-50DE5761375B}"/>
              </a:ext>
            </a:extLst>
          </p:cNvPr>
          <p:cNvSpPr txBox="1"/>
          <p:nvPr/>
        </p:nvSpPr>
        <p:spPr>
          <a:xfrm>
            <a:off x="-119270" y="681966"/>
            <a:ext cx="3856382" cy="609782"/>
          </a:xfrm>
          <a:prstGeom prst="rect">
            <a:avLst/>
          </a:prstGeom>
          <a:noFill/>
        </p:spPr>
        <p:txBody>
          <a:bodyPr wrap="square">
            <a:spAutoFit/>
          </a:bodyPr>
          <a:lstStyle/>
          <a:p>
            <a:pPr lvl="1">
              <a:lnSpc>
                <a:spcPct val="150000"/>
              </a:lnSpc>
            </a:pPr>
            <a:r>
              <a:rPr lang="en-IN" sz="2500" b="1" dirty="0"/>
              <a:t>Basic Probability</a:t>
            </a:r>
          </a:p>
        </p:txBody>
      </p:sp>
      <p:sp>
        <p:nvSpPr>
          <p:cNvPr id="3" name="TextBox 2">
            <a:extLst>
              <a:ext uri="{FF2B5EF4-FFF2-40B4-BE49-F238E27FC236}">
                <a16:creationId xmlns:a16="http://schemas.microsoft.com/office/drawing/2014/main" id="{5F2A2F7D-6D7D-6392-C417-EED235126F39}"/>
              </a:ext>
            </a:extLst>
          </p:cNvPr>
          <p:cNvSpPr txBox="1"/>
          <p:nvPr/>
        </p:nvSpPr>
        <p:spPr>
          <a:xfrm>
            <a:off x="423851" y="1332175"/>
            <a:ext cx="9759677" cy="1711366"/>
          </a:xfrm>
          <a:prstGeom prst="rect">
            <a:avLst/>
          </a:prstGeom>
          <a:noFill/>
        </p:spPr>
        <p:txBody>
          <a:bodyPr wrap="square">
            <a:spAutoFit/>
          </a:bodyPr>
          <a:lstStyle/>
          <a:p>
            <a:pPr algn="just">
              <a:lnSpc>
                <a:spcPct val="150000"/>
              </a:lnSpc>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 political leader has submitted his nomination to compete in two different electoral constituencies namely A1 and A2. The probability of wining in constituency A1 and A2 is 0.8</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0</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and 0.6</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5</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respectively. The probability of losing at least one of the constituencies is 0.3</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5</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What will be the probability that he will win in exactly one of the constituencies?</a:t>
            </a:r>
            <a:endParaRPr lang="en-US"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0EF1628B-68D9-D900-2CD2-76471DCFF3F4}"/>
              </a:ext>
            </a:extLst>
          </p:cNvPr>
          <p:cNvSpPr txBox="1"/>
          <p:nvPr/>
        </p:nvSpPr>
        <p:spPr>
          <a:xfrm>
            <a:off x="163629" y="1387982"/>
            <a:ext cx="385011"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5)</a:t>
            </a:r>
          </a:p>
        </p:txBody>
      </p:sp>
      <p:pic>
        <p:nvPicPr>
          <p:cNvPr id="6" name="Picture 5">
            <a:extLst>
              <a:ext uri="{FF2B5EF4-FFF2-40B4-BE49-F238E27FC236}">
                <a16:creationId xmlns:a16="http://schemas.microsoft.com/office/drawing/2014/main" id="{2F10901C-4AC2-D4D7-2A85-462D1ABF39BA}"/>
              </a:ext>
            </a:extLst>
          </p:cNvPr>
          <p:cNvPicPr>
            <a:picLocks noChangeAspect="1"/>
          </p:cNvPicPr>
          <p:nvPr/>
        </p:nvPicPr>
        <p:blipFill>
          <a:blip r:embed="rId2"/>
          <a:stretch>
            <a:fillRect/>
          </a:stretch>
        </p:blipFill>
        <p:spPr>
          <a:xfrm>
            <a:off x="1309262" y="3814459"/>
            <a:ext cx="8981662" cy="1951073"/>
          </a:xfrm>
          <a:prstGeom prst="rect">
            <a:avLst/>
          </a:prstGeom>
        </p:spPr>
      </p:pic>
    </p:spTree>
    <p:extLst>
      <p:ext uri="{BB962C8B-B14F-4D97-AF65-F5344CB8AC3E}">
        <p14:creationId xmlns:p14="http://schemas.microsoft.com/office/powerpoint/2010/main" val="32423783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069D429-E6C1-D6F0-418B-50DE5761375B}"/>
              </a:ext>
            </a:extLst>
          </p:cNvPr>
          <p:cNvSpPr txBox="1"/>
          <p:nvPr/>
        </p:nvSpPr>
        <p:spPr>
          <a:xfrm>
            <a:off x="-119270" y="681966"/>
            <a:ext cx="3856382" cy="609782"/>
          </a:xfrm>
          <a:prstGeom prst="rect">
            <a:avLst/>
          </a:prstGeom>
          <a:noFill/>
        </p:spPr>
        <p:txBody>
          <a:bodyPr wrap="square">
            <a:spAutoFit/>
          </a:bodyPr>
          <a:lstStyle/>
          <a:p>
            <a:pPr lvl="1">
              <a:lnSpc>
                <a:spcPct val="150000"/>
              </a:lnSpc>
            </a:pPr>
            <a:r>
              <a:rPr lang="en-IN" sz="2500" b="1" dirty="0"/>
              <a:t>Solution:</a:t>
            </a:r>
          </a:p>
        </p:txBody>
      </p:sp>
      <p:sp>
        <p:nvSpPr>
          <p:cNvPr id="3" name="TextBox 2">
            <a:extLst>
              <a:ext uri="{FF2B5EF4-FFF2-40B4-BE49-F238E27FC236}">
                <a16:creationId xmlns:a16="http://schemas.microsoft.com/office/drawing/2014/main" id="{5F2A2F7D-6D7D-6392-C417-EED235126F39}"/>
              </a:ext>
            </a:extLst>
          </p:cNvPr>
          <p:cNvSpPr txBox="1"/>
          <p:nvPr/>
        </p:nvSpPr>
        <p:spPr>
          <a:xfrm>
            <a:off x="86967" y="1369080"/>
            <a:ext cx="11839989" cy="1295868"/>
          </a:xfrm>
          <a:prstGeom prst="rect">
            <a:avLst/>
          </a:prstGeom>
          <a:noFill/>
        </p:spPr>
        <p:txBody>
          <a:bodyPr wrap="square">
            <a:spAutoFit/>
          </a:bodyPr>
          <a:lstStyle/>
          <a:p>
            <a:pPr algn="just">
              <a:lnSpc>
                <a:spcPct val="150000"/>
              </a:lnSpc>
            </a:pPr>
            <a:r>
              <a:rPr lang="en-IN" sz="1800" dirty="0">
                <a:effectLst/>
                <a:latin typeface="Calibri" panose="020F0502020204030204" pitchFamily="34" charset="0"/>
                <a:ea typeface="Calibri" panose="020F0502020204030204" pitchFamily="34" charset="0"/>
              </a:rPr>
              <a:t>A political leader has submitted his nomination to compete in two different electoral constituencies namely A1 and A2. The probability of wining in constituency A1 and A2 is 0.8</a:t>
            </a:r>
            <a:r>
              <a:rPr lang="en-US" sz="1800" dirty="0">
                <a:effectLst/>
                <a:latin typeface="Calibri" panose="020F0502020204030204" pitchFamily="34" charset="0"/>
                <a:ea typeface="Calibri" panose="020F0502020204030204" pitchFamily="34" charset="0"/>
              </a:rPr>
              <a:t>0</a:t>
            </a:r>
            <a:r>
              <a:rPr lang="en-IN" sz="1800" dirty="0">
                <a:effectLst/>
                <a:latin typeface="Calibri" panose="020F0502020204030204" pitchFamily="34" charset="0"/>
                <a:ea typeface="Calibri" panose="020F0502020204030204" pitchFamily="34" charset="0"/>
              </a:rPr>
              <a:t> and 0.6</a:t>
            </a:r>
            <a:r>
              <a:rPr lang="en-US" sz="1800" dirty="0">
                <a:effectLst/>
                <a:latin typeface="Calibri" panose="020F0502020204030204" pitchFamily="34" charset="0"/>
                <a:ea typeface="Calibri" panose="020F0502020204030204" pitchFamily="34" charset="0"/>
              </a:rPr>
              <a:t>5</a:t>
            </a:r>
            <a:r>
              <a:rPr lang="en-IN" sz="1800" dirty="0">
                <a:effectLst/>
                <a:latin typeface="Calibri" panose="020F0502020204030204" pitchFamily="34" charset="0"/>
                <a:ea typeface="Calibri" panose="020F0502020204030204" pitchFamily="34" charset="0"/>
              </a:rPr>
              <a:t> respectively. The probability of losing at least one of the constituencies is 0.3</a:t>
            </a:r>
            <a:r>
              <a:rPr lang="en-US" sz="1800" dirty="0">
                <a:effectLst/>
                <a:latin typeface="Calibri" panose="020F0502020204030204" pitchFamily="34" charset="0"/>
                <a:ea typeface="Calibri" panose="020F0502020204030204" pitchFamily="34" charset="0"/>
              </a:rPr>
              <a:t>5</a:t>
            </a:r>
            <a:r>
              <a:rPr lang="en-IN" sz="1800" dirty="0">
                <a:effectLst/>
                <a:latin typeface="Calibri" panose="020F0502020204030204" pitchFamily="34" charset="0"/>
                <a:ea typeface="Calibri" panose="020F0502020204030204" pitchFamily="34" charset="0"/>
              </a:rPr>
              <a:t>. What will be the probability that he will win in one of the constituencies?</a:t>
            </a:r>
            <a:endParaRPr lang="en-US" dirty="0"/>
          </a:p>
        </p:txBody>
      </p:sp>
      <p:pic>
        <p:nvPicPr>
          <p:cNvPr id="102" name="Picture 101">
            <a:extLst>
              <a:ext uri="{FF2B5EF4-FFF2-40B4-BE49-F238E27FC236}">
                <a16:creationId xmlns:a16="http://schemas.microsoft.com/office/drawing/2014/main" id="{15444E89-B4D1-BDC4-2648-2E31AC8DD2EC}"/>
              </a:ext>
            </a:extLst>
          </p:cNvPr>
          <p:cNvPicPr>
            <a:picLocks noChangeAspect="1"/>
          </p:cNvPicPr>
          <p:nvPr/>
        </p:nvPicPr>
        <p:blipFill>
          <a:blip r:embed="rId2"/>
          <a:stretch>
            <a:fillRect/>
          </a:stretch>
        </p:blipFill>
        <p:spPr>
          <a:xfrm>
            <a:off x="336274" y="2742280"/>
            <a:ext cx="11201400" cy="3857625"/>
          </a:xfrm>
          <a:prstGeom prst="rect">
            <a:avLst/>
          </a:prstGeom>
        </p:spPr>
      </p:pic>
    </p:spTree>
    <p:extLst>
      <p:ext uri="{BB962C8B-B14F-4D97-AF65-F5344CB8AC3E}">
        <p14:creationId xmlns:p14="http://schemas.microsoft.com/office/powerpoint/2010/main" val="30539311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4FC412-798F-7CAD-9513-C44B67174D6C}"/>
              </a:ext>
            </a:extLst>
          </p:cNvPr>
          <p:cNvSpPr>
            <a:spLocks noGrp="1"/>
          </p:cNvSpPr>
          <p:nvPr>
            <p:ph sz="quarter" idx="10"/>
          </p:nvPr>
        </p:nvSpPr>
        <p:spPr/>
        <p:txBody>
          <a:bodyPr/>
          <a:lstStyle/>
          <a:p>
            <a:endParaRPr lang="en-IN" dirty="0"/>
          </a:p>
        </p:txBody>
      </p:sp>
      <p:pic>
        <p:nvPicPr>
          <p:cNvPr id="4" name="Picture 2">
            <a:extLst>
              <a:ext uri="{FF2B5EF4-FFF2-40B4-BE49-F238E27FC236}">
                <a16:creationId xmlns:a16="http://schemas.microsoft.com/office/drawing/2014/main" id="{4592BD5B-C130-E1EC-3C2B-FD9051D467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0089" y="2087621"/>
            <a:ext cx="4739537" cy="26827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D0E82EAD-1D47-BBA6-2674-AC277C80B1F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0408" y="1754706"/>
            <a:ext cx="6719681" cy="3779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6288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069D429-E6C1-D6F0-418B-50DE5761375B}"/>
              </a:ext>
            </a:extLst>
          </p:cNvPr>
          <p:cNvSpPr txBox="1"/>
          <p:nvPr/>
        </p:nvSpPr>
        <p:spPr>
          <a:xfrm>
            <a:off x="-119270" y="681966"/>
            <a:ext cx="3856382" cy="609782"/>
          </a:xfrm>
          <a:prstGeom prst="rect">
            <a:avLst/>
          </a:prstGeom>
          <a:noFill/>
        </p:spPr>
        <p:txBody>
          <a:bodyPr wrap="square">
            <a:spAutoFit/>
          </a:bodyPr>
          <a:lstStyle/>
          <a:p>
            <a:pPr lvl="1">
              <a:lnSpc>
                <a:spcPct val="150000"/>
              </a:lnSpc>
            </a:pPr>
            <a:r>
              <a:rPr lang="en-IN" sz="2500" b="1" dirty="0"/>
              <a:t>Independent events</a:t>
            </a:r>
          </a:p>
        </p:txBody>
      </p:sp>
      <p:sp>
        <p:nvSpPr>
          <p:cNvPr id="5" name="TextBox 4">
            <a:extLst>
              <a:ext uri="{FF2B5EF4-FFF2-40B4-BE49-F238E27FC236}">
                <a16:creationId xmlns:a16="http://schemas.microsoft.com/office/drawing/2014/main" id="{2A637456-BF17-4143-B885-B93620FB5A4B}"/>
              </a:ext>
            </a:extLst>
          </p:cNvPr>
          <p:cNvSpPr txBox="1"/>
          <p:nvPr/>
        </p:nvSpPr>
        <p:spPr>
          <a:xfrm>
            <a:off x="230980" y="1291748"/>
            <a:ext cx="11199019" cy="964367"/>
          </a:xfrm>
          <a:prstGeom prst="rect">
            <a:avLst/>
          </a:prstGeom>
          <a:noFill/>
        </p:spPr>
        <p:txBody>
          <a:bodyPr wrap="square">
            <a:spAutoFit/>
          </a:bodyPr>
          <a:lstStyle/>
          <a:p>
            <a:pPr marL="0" marR="0" algn="just">
              <a:lnSpc>
                <a:spcPct val="150000"/>
              </a:lnSpc>
              <a:spcBef>
                <a:spcPts val="0"/>
              </a:spcBef>
              <a:spcAft>
                <a:spcPts val="800"/>
              </a:spcAft>
            </a:pPr>
            <a:r>
              <a:rPr lang="en-IN" sz="2000" dirty="0">
                <a:latin typeface="Times New Roman" panose="02020603050405020304" pitchFamily="18" charset="0"/>
                <a:ea typeface="Times New Roman" panose="02020603050405020304" pitchFamily="18" charset="0"/>
                <a:cs typeface="Times New Roman" panose="02020603050405020304" pitchFamily="18" charset="0"/>
              </a:rPr>
              <a:t>6</a:t>
            </a: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 Comment on the statement:</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“If two events are mutually exclusive, then they are independent also and vice versa”</a:t>
            </a:r>
            <a:endParaRPr lang="en-US" sz="2000"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8C0FF5F3-49DB-766E-4E62-52C178281C0F}"/>
              </a:ext>
            </a:extLst>
          </p:cNvPr>
          <p:cNvSpPr txBox="1"/>
          <p:nvPr/>
        </p:nvSpPr>
        <p:spPr>
          <a:xfrm>
            <a:off x="5324505" y="2546877"/>
            <a:ext cx="6157912" cy="923330"/>
          </a:xfrm>
          <a:prstGeom prst="rect">
            <a:avLst/>
          </a:prstGeom>
          <a:noFill/>
        </p:spPr>
        <p:txBody>
          <a:bodyPr wrap="square">
            <a:spAutoFit/>
          </a:bodyPr>
          <a:lstStyle/>
          <a:p>
            <a:pPr algn="just"/>
            <a:r>
              <a:rPr lang="en-US" dirty="0">
                <a:solidFill>
                  <a:srgbClr val="FF0000"/>
                </a:solidFill>
              </a:rPr>
              <a:t>Two independent events cannot be mutually exclusive events - unless one or both events have a probability of zero (meaning one of the events is impossible).</a:t>
            </a:r>
          </a:p>
        </p:txBody>
      </p:sp>
    </p:spTree>
    <p:extLst>
      <p:ext uri="{BB962C8B-B14F-4D97-AF65-F5344CB8AC3E}">
        <p14:creationId xmlns:p14="http://schemas.microsoft.com/office/powerpoint/2010/main" val="3383935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069D429-E6C1-D6F0-418B-50DE5761375B}"/>
              </a:ext>
            </a:extLst>
          </p:cNvPr>
          <p:cNvSpPr txBox="1"/>
          <p:nvPr/>
        </p:nvSpPr>
        <p:spPr>
          <a:xfrm>
            <a:off x="-119270" y="681966"/>
            <a:ext cx="3856382" cy="609782"/>
          </a:xfrm>
          <a:prstGeom prst="rect">
            <a:avLst/>
          </a:prstGeom>
          <a:noFill/>
        </p:spPr>
        <p:txBody>
          <a:bodyPr wrap="square">
            <a:spAutoFit/>
          </a:bodyPr>
          <a:lstStyle/>
          <a:p>
            <a:pPr lvl="1">
              <a:lnSpc>
                <a:spcPct val="150000"/>
              </a:lnSpc>
            </a:pPr>
            <a:r>
              <a:rPr lang="en-IN" sz="2500" b="1" dirty="0"/>
              <a:t>Independent events</a:t>
            </a:r>
          </a:p>
        </p:txBody>
      </p:sp>
      <p:sp>
        <p:nvSpPr>
          <p:cNvPr id="5" name="TextBox 4">
            <a:extLst>
              <a:ext uri="{FF2B5EF4-FFF2-40B4-BE49-F238E27FC236}">
                <a16:creationId xmlns:a16="http://schemas.microsoft.com/office/drawing/2014/main" id="{EF09DA33-D7E5-91B6-77BC-2201A5D7E793}"/>
              </a:ext>
            </a:extLst>
          </p:cNvPr>
          <p:cNvSpPr txBox="1"/>
          <p:nvPr/>
        </p:nvSpPr>
        <p:spPr>
          <a:xfrm>
            <a:off x="156542" y="1441405"/>
            <a:ext cx="11268645" cy="1211614"/>
          </a:xfrm>
          <a:prstGeom prst="rect">
            <a:avLst/>
          </a:prstGeom>
          <a:noFill/>
        </p:spPr>
        <p:txBody>
          <a:bodyPr wrap="square">
            <a:spAutoFit/>
          </a:bodyPr>
          <a:lstStyle/>
          <a:p>
            <a:pPr marL="0" marR="0" algn="just">
              <a:lnSpc>
                <a:spcPct val="115000"/>
              </a:lnSpc>
              <a:spcBef>
                <a:spcPts val="0"/>
              </a:spcBef>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7</a:t>
            </a:r>
            <a:r>
              <a:rPr lang="en-IN" dirty="0">
                <a:effectLst/>
                <a:latin typeface="Times New Roman" panose="02020603050405020304" pitchFamily="18" charset="0"/>
                <a:ea typeface="Calibri" panose="020F0502020204030204" pitchFamily="34" charset="0"/>
                <a:cs typeface="Times New Roman" panose="02020603050405020304" pitchFamily="18" charset="0"/>
              </a:rPr>
              <a:t>) Let A and B be the two possible outcomes of an experiment and suppose P(A) = 0.4, P(B) = p and P(AUB) = 0.7</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800"/>
              </a:spcAft>
            </a:pPr>
            <a:r>
              <a:rPr lang="en-IN" dirty="0">
                <a:effectLst/>
                <a:latin typeface="Times New Roman" panose="02020603050405020304" pitchFamily="18" charset="0"/>
                <a:ea typeface="Calibri" panose="020F0502020204030204" pitchFamily="34" charset="0"/>
                <a:cs typeface="Times New Roman" panose="02020603050405020304" pitchFamily="18" charset="0"/>
              </a:rPr>
              <a:t>   (</a:t>
            </a:r>
            <a:r>
              <a:rPr lang="en-IN" dirty="0" err="1">
                <a:effectLst/>
                <a:latin typeface="Times New Roman" panose="02020603050405020304" pitchFamily="18" charset="0"/>
                <a:ea typeface="Calibri" panose="020F0502020204030204" pitchFamily="34" charset="0"/>
                <a:cs typeface="Times New Roman" panose="02020603050405020304" pitchFamily="18" charset="0"/>
              </a:rPr>
              <a:t>i</a:t>
            </a:r>
            <a:r>
              <a:rPr lang="en-IN" dirty="0">
                <a:effectLst/>
                <a:latin typeface="Times New Roman" panose="02020603050405020304" pitchFamily="18" charset="0"/>
                <a:ea typeface="Calibri" panose="020F0502020204030204" pitchFamily="34" charset="0"/>
                <a:cs typeface="Times New Roman" panose="02020603050405020304" pitchFamily="18" charset="0"/>
              </a:rPr>
              <a:t>) For what choice of ‘p’ are A and B mutually exclusive?</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IN" dirty="0">
                <a:effectLst/>
                <a:latin typeface="Times New Roman" panose="02020603050405020304" pitchFamily="18" charset="0"/>
                <a:ea typeface="Calibri" panose="020F0502020204030204" pitchFamily="34" charset="0"/>
                <a:cs typeface="Times New Roman" panose="02020603050405020304" pitchFamily="18" charset="0"/>
              </a:rPr>
              <a:t>   (ii) For what choice of ‘p’ are A and B independent?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5720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069D429-E6C1-D6F0-418B-50DE5761375B}"/>
              </a:ext>
            </a:extLst>
          </p:cNvPr>
          <p:cNvSpPr txBox="1"/>
          <p:nvPr/>
        </p:nvSpPr>
        <p:spPr>
          <a:xfrm>
            <a:off x="-119270" y="681966"/>
            <a:ext cx="3856382" cy="609782"/>
          </a:xfrm>
          <a:prstGeom prst="rect">
            <a:avLst/>
          </a:prstGeom>
          <a:noFill/>
        </p:spPr>
        <p:txBody>
          <a:bodyPr wrap="square">
            <a:spAutoFit/>
          </a:bodyPr>
          <a:lstStyle/>
          <a:p>
            <a:pPr lvl="1">
              <a:lnSpc>
                <a:spcPct val="150000"/>
              </a:lnSpc>
            </a:pPr>
            <a:r>
              <a:rPr lang="en-IN" sz="2500" b="1" dirty="0"/>
              <a:t>Solution:</a:t>
            </a:r>
          </a:p>
        </p:txBody>
      </p:sp>
      <p:pic>
        <p:nvPicPr>
          <p:cNvPr id="7" name="Picture 6">
            <a:extLst>
              <a:ext uri="{FF2B5EF4-FFF2-40B4-BE49-F238E27FC236}">
                <a16:creationId xmlns:a16="http://schemas.microsoft.com/office/drawing/2014/main" id="{7439AE5F-82C9-8C3D-97F6-1EB877E60714}"/>
              </a:ext>
            </a:extLst>
          </p:cNvPr>
          <p:cNvPicPr>
            <a:picLocks noChangeAspect="1"/>
          </p:cNvPicPr>
          <p:nvPr/>
        </p:nvPicPr>
        <p:blipFill>
          <a:blip r:embed="rId2"/>
          <a:stretch>
            <a:fillRect/>
          </a:stretch>
        </p:blipFill>
        <p:spPr>
          <a:xfrm>
            <a:off x="5248976" y="1537304"/>
            <a:ext cx="6029599" cy="4470430"/>
          </a:xfrm>
          <a:prstGeom prst="rect">
            <a:avLst/>
          </a:prstGeom>
        </p:spPr>
      </p:pic>
    </p:spTree>
    <p:extLst>
      <p:ext uri="{BB962C8B-B14F-4D97-AF65-F5344CB8AC3E}">
        <p14:creationId xmlns:p14="http://schemas.microsoft.com/office/powerpoint/2010/main" val="13083139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2201744-E7A4-533D-06B7-E54BDDD351F5}"/>
              </a:ext>
            </a:extLst>
          </p:cNvPr>
          <p:cNvSpPr>
            <a:spLocks noGrp="1"/>
          </p:cNvSpPr>
          <p:nvPr>
            <p:ph idx="1"/>
          </p:nvPr>
        </p:nvSpPr>
        <p:spPr/>
        <p:txBody>
          <a:bodyPr/>
          <a:lstStyle/>
          <a:p>
            <a:pPr algn="l"/>
            <a:r>
              <a:rPr lang="en-IN" sz="1800" dirty="0"/>
              <a:t>8.</a:t>
            </a:r>
            <a:r>
              <a:rPr lang="en-IN" dirty="0"/>
              <a:t> </a:t>
            </a:r>
            <a:r>
              <a:rPr lang="en-US" sz="1800" b="0" i="0" u="none" strike="noStrike" baseline="0" dirty="0">
                <a:solidFill>
                  <a:srgbClr val="000000"/>
                </a:solidFill>
                <a:latin typeface="Calibri" panose="020F0502020204030204" pitchFamily="34" charset="0"/>
              </a:rPr>
              <a:t>Ninety percent of flights depart on time. Eighty percent of flights arrive on time. Seventy-five percent of flights depart on time and arrive on time. </a:t>
            </a:r>
          </a:p>
          <a:p>
            <a:r>
              <a:rPr lang="en-US" sz="1800" b="0" i="0" u="none" strike="noStrike" baseline="0" dirty="0">
                <a:solidFill>
                  <a:srgbClr val="000000"/>
                </a:solidFill>
                <a:latin typeface="Calibri" panose="020F0502020204030204" pitchFamily="34" charset="0"/>
              </a:rPr>
              <a:t>a) You are meeting a flight that departed on time. What is the probability that it will arrive on time? </a:t>
            </a:r>
          </a:p>
          <a:p>
            <a:r>
              <a:rPr lang="en-US" sz="1800" b="0" i="0" u="none" strike="noStrike" baseline="0" dirty="0">
                <a:solidFill>
                  <a:srgbClr val="000000"/>
                </a:solidFill>
                <a:latin typeface="Calibri" panose="020F0502020204030204" pitchFamily="34" charset="0"/>
              </a:rPr>
              <a:t>b) You have met a flight, and it arrived on time. What is the probability that it departed on time? </a:t>
            </a:r>
          </a:p>
          <a:p>
            <a:r>
              <a:rPr lang="en-US" sz="1800" b="0" i="0" u="none" strike="noStrike" baseline="0" dirty="0">
                <a:solidFill>
                  <a:srgbClr val="000000"/>
                </a:solidFill>
                <a:latin typeface="Calibri" panose="020F0502020204030204" pitchFamily="34" charset="0"/>
              </a:rPr>
              <a:t>c) Are the events, departing on time and arriving on time, independent? </a:t>
            </a:r>
          </a:p>
          <a:p>
            <a:endParaRPr lang="en-IN" dirty="0"/>
          </a:p>
        </p:txBody>
      </p:sp>
      <p:pic>
        <p:nvPicPr>
          <p:cNvPr id="7" name="Picture 6">
            <a:extLst>
              <a:ext uri="{FF2B5EF4-FFF2-40B4-BE49-F238E27FC236}">
                <a16:creationId xmlns:a16="http://schemas.microsoft.com/office/drawing/2014/main" id="{03BD34A4-FAEB-D833-7EE0-A7E8800344FC}"/>
              </a:ext>
            </a:extLst>
          </p:cNvPr>
          <p:cNvPicPr>
            <a:picLocks noChangeAspect="1"/>
          </p:cNvPicPr>
          <p:nvPr/>
        </p:nvPicPr>
        <p:blipFill>
          <a:blip r:embed="rId2"/>
          <a:stretch>
            <a:fillRect/>
          </a:stretch>
        </p:blipFill>
        <p:spPr>
          <a:xfrm>
            <a:off x="726952" y="3498290"/>
            <a:ext cx="3748795" cy="1673374"/>
          </a:xfrm>
          <a:prstGeom prst="rect">
            <a:avLst/>
          </a:prstGeom>
        </p:spPr>
      </p:pic>
      <p:pic>
        <p:nvPicPr>
          <p:cNvPr id="9" name="Picture 8">
            <a:extLst>
              <a:ext uri="{FF2B5EF4-FFF2-40B4-BE49-F238E27FC236}">
                <a16:creationId xmlns:a16="http://schemas.microsoft.com/office/drawing/2014/main" id="{D11CB509-68F4-A531-B152-9957488108DC}"/>
              </a:ext>
            </a:extLst>
          </p:cNvPr>
          <p:cNvPicPr>
            <a:picLocks noChangeAspect="1"/>
          </p:cNvPicPr>
          <p:nvPr/>
        </p:nvPicPr>
        <p:blipFill>
          <a:blip r:embed="rId3"/>
          <a:stretch>
            <a:fillRect/>
          </a:stretch>
        </p:blipFill>
        <p:spPr>
          <a:xfrm>
            <a:off x="6220383" y="3935100"/>
            <a:ext cx="2346101" cy="1476199"/>
          </a:xfrm>
          <a:prstGeom prst="rect">
            <a:avLst/>
          </a:prstGeom>
        </p:spPr>
      </p:pic>
      <p:sp>
        <p:nvSpPr>
          <p:cNvPr id="2" name="TextBox 1">
            <a:extLst>
              <a:ext uri="{FF2B5EF4-FFF2-40B4-BE49-F238E27FC236}">
                <a16:creationId xmlns:a16="http://schemas.microsoft.com/office/drawing/2014/main" id="{8C1130D3-715B-7939-9BE7-7ED8A2353E7C}"/>
              </a:ext>
            </a:extLst>
          </p:cNvPr>
          <p:cNvSpPr txBox="1"/>
          <p:nvPr/>
        </p:nvSpPr>
        <p:spPr>
          <a:xfrm>
            <a:off x="-119270" y="681966"/>
            <a:ext cx="3856382" cy="609782"/>
          </a:xfrm>
          <a:prstGeom prst="rect">
            <a:avLst/>
          </a:prstGeom>
          <a:noFill/>
        </p:spPr>
        <p:txBody>
          <a:bodyPr wrap="square">
            <a:spAutoFit/>
          </a:bodyPr>
          <a:lstStyle/>
          <a:p>
            <a:pPr lvl="1">
              <a:lnSpc>
                <a:spcPct val="150000"/>
              </a:lnSpc>
            </a:pPr>
            <a:r>
              <a:rPr lang="en-IN" sz="2500" b="1" dirty="0"/>
              <a:t>Conditional Probability</a:t>
            </a:r>
          </a:p>
        </p:txBody>
      </p:sp>
    </p:spTree>
    <p:extLst>
      <p:ext uri="{BB962C8B-B14F-4D97-AF65-F5344CB8AC3E}">
        <p14:creationId xmlns:p14="http://schemas.microsoft.com/office/powerpoint/2010/main" val="33059148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C3D41C-4B21-2F97-5F24-E3410705458A}"/>
              </a:ext>
            </a:extLst>
          </p:cNvPr>
          <p:cNvSpPr>
            <a:spLocks noGrp="1"/>
          </p:cNvSpPr>
          <p:nvPr>
            <p:ph idx="1"/>
          </p:nvPr>
        </p:nvSpPr>
        <p:spPr/>
        <p:txBody>
          <a:bodyPr/>
          <a:lstStyle/>
          <a:p>
            <a:r>
              <a:rPr lang="en-IN" dirty="0"/>
              <a:t>a)</a:t>
            </a:r>
          </a:p>
          <a:p>
            <a:endParaRPr lang="en-IN" dirty="0"/>
          </a:p>
          <a:p>
            <a:endParaRPr lang="en-IN" dirty="0"/>
          </a:p>
          <a:p>
            <a:endParaRPr lang="en-IN" dirty="0"/>
          </a:p>
          <a:p>
            <a:endParaRPr lang="en-IN" dirty="0"/>
          </a:p>
          <a:p>
            <a:r>
              <a:rPr lang="en-IN" dirty="0"/>
              <a:t>b) </a:t>
            </a:r>
          </a:p>
        </p:txBody>
      </p:sp>
      <p:sp>
        <p:nvSpPr>
          <p:cNvPr id="3" name="Content Placeholder 2">
            <a:extLst>
              <a:ext uri="{FF2B5EF4-FFF2-40B4-BE49-F238E27FC236}">
                <a16:creationId xmlns:a16="http://schemas.microsoft.com/office/drawing/2014/main" id="{00A96E25-9D17-EB46-44EA-C48EC5A2AE42}"/>
              </a:ext>
            </a:extLst>
          </p:cNvPr>
          <p:cNvSpPr>
            <a:spLocks noGrp="1"/>
          </p:cNvSpPr>
          <p:nvPr>
            <p:ph sz="quarter" idx="10"/>
          </p:nvPr>
        </p:nvSpPr>
        <p:spPr/>
        <p:txBody>
          <a:bodyPr/>
          <a:lstStyle/>
          <a:p>
            <a:r>
              <a:rPr lang="en-IN" dirty="0"/>
              <a:t>Solution:</a:t>
            </a:r>
          </a:p>
        </p:txBody>
      </p:sp>
      <p:pic>
        <p:nvPicPr>
          <p:cNvPr id="5" name="Picture 4">
            <a:extLst>
              <a:ext uri="{FF2B5EF4-FFF2-40B4-BE49-F238E27FC236}">
                <a16:creationId xmlns:a16="http://schemas.microsoft.com/office/drawing/2014/main" id="{D78CDCF4-F437-6BA8-3F55-9FD4E0408FB2}"/>
              </a:ext>
            </a:extLst>
          </p:cNvPr>
          <p:cNvPicPr>
            <a:picLocks noChangeAspect="1"/>
          </p:cNvPicPr>
          <p:nvPr/>
        </p:nvPicPr>
        <p:blipFill>
          <a:blip r:embed="rId2"/>
          <a:stretch>
            <a:fillRect/>
          </a:stretch>
        </p:blipFill>
        <p:spPr>
          <a:xfrm>
            <a:off x="1143250" y="2012985"/>
            <a:ext cx="3655388" cy="1386772"/>
          </a:xfrm>
          <a:prstGeom prst="rect">
            <a:avLst/>
          </a:prstGeom>
        </p:spPr>
      </p:pic>
      <p:pic>
        <p:nvPicPr>
          <p:cNvPr id="7" name="Picture 6">
            <a:extLst>
              <a:ext uri="{FF2B5EF4-FFF2-40B4-BE49-F238E27FC236}">
                <a16:creationId xmlns:a16="http://schemas.microsoft.com/office/drawing/2014/main" id="{86AA1239-446D-FBD1-B12E-B70B97850D31}"/>
              </a:ext>
            </a:extLst>
          </p:cNvPr>
          <p:cNvPicPr>
            <a:picLocks noChangeAspect="1"/>
          </p:cNvPicPr>
          <p:nvPr/>
        </p:nvPicPr>
        <p:blipFill>
          <a:blip r:embed="rId3"/>
          <a:stretch>
            <a:fillRect/>
          </a:stretch>
        </p:blipFill>
        <p:spPr>
          <a:xfrm>
            <a:off x="1143250" y="4301077"/>
            <a:ext cx="3845144" cy="1271968"/>
          </a:xfrm>
          <a:prstGeom prst="rect">
            <a:avLst/>
          </a:prstGeom>
        </p:spPr>
      </p:pic>
      <p:sp>
        <p:nvSpPr>
          <p:cNvPr id="6" name="TextBox 5">
            <a:extLst>
              <a:ext uri="{FF2B5EF4-FFF2-40B4-BE49-F238E27FC236}">
                <a16:creationId xmlns:a16="http://schemas.microsoft.com/office/drawing/2014/main" id="{AA22847F-2027-88EF-CCF9-FCECADD69DFC}"/>
              </a:ext>
            </a:extLst>
          </p:cNvPr>
          <p:cNvSpPr txBox="1"/>
          <p:nvPr/>
        </p:nvSpPr>
        <p:spPr>
          <a:xfrm>
            <a:off x="902369" y="1544434"/>
            <a:ext cx="9569918" cy="369332"/>
          </a:xfrm>
          <a:prstGeom prst="rect">
            <a:avLst/>
          </a:prstGeom>
          <a:noFill/>
        </p:spPr>
        <p:txBody>
          <a:bodyPr wrap="square">
            <a:spAutoFit/>
          </a:bodyPr>
          <a:lstStyle/>
          <a:p>
            <a:r>
              <a:rPr lang="en-US" sz="1800" b="0" i="0" u="none" strike="noStrike" baseline="0" dirty="0">
                <a:solidFill>
                  <a:srgbClr val="FF0000"/>
                </a:solidFill>
                <a:latin typeface="Calibri" panose="020F0502020204030204" pitchFamily="34" charset="0"/>
              </a:rPr>
              <a:t>You are meeting a flight that departed on time. What is the probability that it will arrive on time? </a:t>
            </a:r>
            <a:endParaRPr lang="en-IN" dirty="0">
              <a:solidFill>
                <a:srgbClr val="FF0000"/>
              </a:solidFill>
            </a:endParaRPr>
          </a:p>
        </p:txBody>
      </p:sp>
      <p:sp>
        <p:nvSpPr>
          <p:cNvPr id="9" name="TextBox 8">
            <a:extLst>
              <a:ext uri="{FF2B5EF4-FFF2-40B4-BE49-F238E27FC236}">
                <a16:creationId xmlns:a16="http://schemas.microsoft.com/office/drawing/2014/main" id="{83ED6773-23A4-4D7A-2F9A-CE3C0764CACF}"/>
              </a:ext>
            </a:extLst>
          </p:cNvPr>
          <p:cNvSpPr txBox="1"/>
          <p:nvPr/>
        </p:nvSpPr>
        <p:spPr>
          <a:xfrm>
            <a:off x="902369" y="3750996"/>
            <a:ext cx="9868300" cy="369332"/>
          </a:xfrm>
          <a:prstGeom prst="rect">
            <a:avLst/>
          </a:prstGeom>
          <a:noFill/>
        </p:spPr>
        <p:txBody>
          <a:bodyPr wrap="square">
            <a:spAutoFit/>
          </a:bodyPr>
          <a:lstStyle/>
          <a:p>
            <a:r>
              <a:rPr lang="en-US" sz="1800" b="0" i="0" u="none" strike="noStrike" baseline="0" dirty="0">
                <a:solidFill>
                  <a:srgbClr val="FF0000"/>
                </a:solidFill>
                <a:latin typeface="Calibri" panose="020F0502020204030204" pitchFamily="34" charset="0"/>
              </a:rPr>
              <a:t>You have met a flight, and it arrived on time. What is the probability that it departed on time? </a:t>
            </a:r>
            <a:endParaRPr lang="en-IN" dirty="0">
              <a:solidFill>
                <a:srgbClr val="FF0000"/>
              </a:solidFill>
            </a:endParaRPr>
          </a:p>
        </p:txBody>
      </p:sp>
    </p:spTree>
    <p:extLst>
      <p:ext uri="{BB962C8B-B14F-4D97-AF65-F5344CB8AC3E}">
        <p14:creationId xmlns:p14="http://schemas.microsoft.com/office/powerpoint/2010/main" val="8788457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4FAB20-3CF5-DB05-7826-4DDEEED73DE5}"/>
              </a:ext>
            </a:extLst>
          </p:cNvPr>
          <p:cNvSpPr>
            <a:spLocks noGrp="1"/>
          </p:cNvSpPr>
          <p:nvPr>
            <p:ph idx="1"/>
          </p:nvPr>
        </p:nvSpPr>
        <p:spPr/>
        <p:txBody>
          <a:bodyPr/>
          <a:lstStyle/>
          <a:p>
            <a:r>
              <a:rPr lang="en-IN" dirty="0"/>
              <a:t>c) </a:t>
            </a:r>
          </a:p>
        </p:txBody>
      </p:sp>
      <p:sp>
        <p:nvSpPr>
          <p:cNvPr id="3" name="Content Placeholder 2">
            <a:extLst>
              <a:ext uri="{FF2B5EF4-FFF2-40B4-BE49-F238E27FC236}">
                <a16:creationId xmlns:a16="http://schemas.microsoft.com/office/drawing/2014/main" id="{10480CC0-BEF9-9ADC-D5D4-04A8C9E0C2F7}"/>
              </a:ext>
            </a:extLst>
          </p:cNvPr>
          <p:cNvSpPr>
            <a:spLocks noGrp="1"/>
          </p:cNvSpPr>
          <p:nvPr>
            <p:ph sz="quarter" idx="10"/>
          </p:nvPr>
        </p:nvSpPr>
        <p:spPr/>
        <p:txBody>
          <a:bodyPr/>
          <a:lstStyle/>
          <a:p>
            <a:endParaRPr lang="en-IN"/>
          </a:p>
        </p:txBody>
      </p:sp>
      <p:pic>
        <p:nvPicPr>
          <p:cNvPr id="5" name="Picture 4">
            <a:extLst>
              <a:ext uri="{FF2B5EF4-FFF2-40B4-BE49-F238E27FC236}">
                <a16:creationId xmlns:a16="http://schemas.microsoft.com/office/drawing/2014/main" id="{9F68F11E-64F6-CF39-2779-8EB7A76F1430}"/>
              </a:ext>
            </a:extLst>
          </p:cNvPr>
          <p:cNvPicPr>
            <a:picLocks noChangeAspect="1"/>
          </p:cNvPicPr>
          <p:nvPr/>
        </p:nvPicPr>
        <p:blipFill>
          <a:blip r:embed="rId2"/>
          <a:stretch>
            <a:fillRect/>
          </a:stretch>
        </p:blipFill>
        <p:spPr>
          <a:xfrm>
            <a:off x="1060549" y="2177233"/>
            <a:ext cx="6938799" cy="3742746"/>
          </a:xfrm>
          <a:prstGeom prst="rect">
            <a:avLst/>
          </a:prstGeom>
        </p:spPr>
      </p:pic>
      <p:sp>
        <p:nvSpPr>
          <p:cNvPr id="6" name="TextBox 5">
            <a:extLst>
              <a:ext uri="{FF2B5EF4-FFF2-40B4-BE49-F238E27FC236}">
                <a16:creationId xmlns:a16="http://schemas.microsoft.com/office/drawing/2014/main" id="{6A2BC74E-7569-526B-0EBC-1F9D3FC20903}"/>
              </a:ext>
            </a:extLst>
          </p:cNvPr>
          <p:cNvSpPr txBox="1"/>
          <p:nvPr/>
        </p:nvSpPr>
        <p:spPr>
          <a:xfrm>
            <a:off x="902368" y="1527933"/>
            <a:ext cx="8790272" cy="369332"/>
          </a:xfrm>
          <a:prstGeom prst="rect">
            <a:avLst/>
          </a:prstGeom>
          <a:noFill/>
        </p:spPr>
        <p:txBody>
          <a:bodyPr wrap="square">
            <a:spAutoFit/>
          </a:bodyPr>
          <a:lstStyle/>
          <a:p>
            <a:r>
              <a:rPr lang="en-US" sz="1800" b="0" i="0" u="none" strike="noStrike" baseline="0" dirty="0">
                <a:solidFill>
                  <a:srgbClr val="FF0000"/>
                </a:solidFill>
                <a:latin typeface="Calibri" panose="020F0502020204030204" pitchFamily="34" charset="0"/>
              </a:rPr>
              <a:t>Are the events, departing on time and arriving on time, independent? </a:t>
            </a:r>
            <a:endParaRPr lang="en-IN" dirty="0">
              <a:solidFill>
                <a:srgbClr val="FF0000"/>
              </a:solidFill>
            </a:endParaRPr>
          </a:p>
        </p:txBody>
      </p:sp>
    </p:spTree>
    <p:extLst>
      <p:ext uri="{BB962C8B-B14F-4D97-AF65-F5344CB8AC3E}">
        <p14:creationId xmlns:p14="http://schemas.microsoft.com/office/powerpoint/2010/main" val="5027499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069D429-E6C1-D6F0-418B-50DE5761375B}"/>
              </a:ext>
            </a:extLst>
          </p:cNvPr>
          <p:cNvSpPr txBox="1"/>
          <p:nvPr/>
        </p:nvSpPr>
        <p:spPr>
          <a:xfrm>
            <a:off x="-119270" y="681966"/>
            <a:ext cx="3856382" cy="609782"/>
          </a:xfrm>
          <a:prstGeom prst="rect">
            <a:avLst/>
          </a:prstGeom>
          <a:noFill/>
        </p:spPr>
        <p:txBody>
          <a:bodyPr wrap="square">
            <a:spAutoFit/>
          </a:bodyPr>
          <a:lstStyle/>
          <a:p>
            <a:pPr lvl="1" algn="ctr">
              <a:lnSpc>
                <a:spcPct val="150000"/>
              </a:lnSpc>
            </a:pPr>
            <a:r>
              <a:rPr lang="en-IN" sz="2500" b="1" dirty="0"/>
              <a:t>Conditional Probability</a:t>
            </a:r>
          </a:p>
        </p:txBody>
      </p:sp>
      <p:sp>
        <p:nvSpPr>
          <p:cNvPr id="5" name="TextBox 4">
            <a:extLst>
              <a:ext uri="{FF2B5EF4-FFF2-40B4-BE49-F238E27FC236}">
                <a16:creationId xmlns:a16="http://schemas.microsoft.com/office/drawing/2014/main" id="{3B9A8692-DA35-76EC-08FF-2130F7406B6C}"/>
              </a:ext>
            </a:extLst>
          </p:cNvPr>
          <p:cNvSpPr txBox="1"/>
          <p:nvPr/>
        </p:nvSpPr>
        <p:spPr>
          <a:xfrm>
            <a:off x="218661" y="1418062"/>
            <a:ext cx="11754678" cy="2053896"/>
          </a:xfrm>
          <a:prstGeom prst="rect">
            <a:avLst/>
          </a:prstGeom>
          <a:noFill/>
        </p:spPr>
        <p:txBody>
          <a:bodyPr wrap="square">
            <a:spAutoFit/>
          </a:bodyPr>
          <a:lstStyle/>
          <a:p>
            <a:pPr marL="0" marR="495935" algn="just">
              <a:lnSpc>
                <a:spcPct val="115000"/>
              </a:lnSpc>
              <a:spcBef>
                <a:spcPts val="0"/>
              </a:spcBef>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9</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In an online shopping survey, 30% of persons made shopping in Flipkart, 45% of persons made shopping in Amazon   </a:t>
            </a:r>
          </a:p>
          <a:p>
            <a:pPr marL="0" marR="495935" algn="just">
              <a:lnSpc>
                <a:spcPct val="115000"/>
              </a:lnSpc>
              <a:spcBef>
                <a:spcPts val="0"/>
              </a:spcBef>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and 5% made purchases in both. If a person is selected at random, find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495935" algn="just">
              <a:lnSpc>
                <a:spcPct val="115000"/>
              </a:lnSpc>
              <a:spcBef>
                <a:spcPts val="0"/>
              </a:spcBef>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i</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the probability that he makes shopping in at least one of two companies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495935" algn="just">
              <a:lnSpc>
                <a:spcPct val="115000"/>
              </a:lnSpc>
              <a:spcBef>
                <a:spcPts val="0"/>
              </a:spcBef>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ii)the probability that he makes shopping in Amazon given that he already made shopping in Flipkart.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Times New Roman" panose="02020603050405020304" pitchFamily="18" charset="0"/>
                <a:ea typeface="Calibri" panose="020F0502020204030204" pitchFamily="34" charset="0"/>
              </a:rPr>
              <a:t>iii)the probability that the person will not make shopping in Flipkart given that he already made purchase in Amazon.</a:t>
            </a:r>
            <a:endParaRPr lang="en-US" dirty="0"/>
          </a:p>
        </p:txBody>
      </p:sp>
    </p:spTree>
    <p:extLst>
      <p:ext uri="{BB962C8B-B14F-4D97-AF65-F5344CB8AC3E}">
        <p14:creationId xmlns:p14="http://schemas.microsoft.com/office/powerpoint/2010/main" val="41180092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lvl="0">
              <a:lnSpc>
                <a:spcPct val="150000"/>
              </a:lnSpc>
              <a:buFont typeface="Arial" panose="020B0604020202020204" pitchFamily="34" charset="0"/>
              <a:buChar char="•"/>
            </a:pPr>
            <a:r>
              <a:rPr lang="en-IN" sz="2300" dirty="0"/>
              <a:t>Descriptive Statistics </a:t>
            </a:r>
          </a:p>
          <a:p>
            <a:pPr lvl="1">
              <a:lnSpc>
                <a:spcPct val="150000"/>
              </a:lnSpc>
              <a:buFont typeface="Wingdings" panose="05000000000000000000" pitchFamily="2" charset="2"/>
              <a:buChar char="v"/>
            </a:pPr>
            <a:r>
              <a:rPr lang="en-IN" sz="2300" dirty="0"/>
              <a:t>Measures of Central Tendency</a:t>
            </a:r>
          </a:p>
          <a:p>
            <a:pPr lvl="1">
              <a:lnSpc>
                <a:spcPct val="150000"/>
              </a:lnSpc>
              <a:buFont typeface="Wingdings" panose="05000000000000000000" pitchFamily="2" charset="2"/>
              <a:buChar char="v"/>
            </a:pPr>
            <a:r>
              <a:rPr lang="en-IN" sz="2300" dirty="0"/>
              <a:t>Measures of Variability</a:t>
            </a:r>
          </a:p>
          <a:p>
            <a:pPr lvl="0">
              <a:lnSpc>
                <a:spcPct val="150000"/>
              </a:lnSpc>
              <a:buFont typeface="Arial" panose="020B0604020202020204" pitchFamily="34" charset="0"/>
              <a:buChar char="•"/>
            </a:pPr>
            <a:r>
              <a:rPr lang="en-IN" sz="2300" dirty="0"/>
              <a:t>Probability</a:t>
            </a:r>
          </a:p>
          <a:p>
            <a:pPr lvl="1">
              <a:lnSpc>
                <a:spcPct val="150000"/>
              </a:lnSpc>
              <a:buFont typeface="Wingdings" panose="05000000000000000000" pitchFamily="2" charset="2"/>
              <a:buChar char="v"/>
            </a:pPr>
            <a:r>
              <a:rPr lang="en-IN" sz="2300" dirty="0"/>
              <a:t> Introduction and Basics</a:t>
            </a:r>
          </a:p>
          <a:p>
            <a:pPr lvl="1">
              <a:lnSpc>
                <a:spcPct val="150000"/>
              </a:lnSpc>
              <a:buFont typeface="Wingdings" panose="05000000000000000000" pitchFamily="2" charset="2"/>
              <a:buChar char="v"/>
            </a:pPr>
            <a:r>
              <a:rPr lang="en-IN" sz="2300" dirty="0"/>
              <a:t>Conditional probability </a:t>
            </a:r>
          </a:p>
        </p:txBody>
      </p:sp>
      <p:sp>
        <p:nvSpPr>
          <p:cNvPr id="3" name="Content Placeholder 2"/>
          <p:cNvSpPr>
            <a:spLocks noGrp="1"/>
          </p:cNvSpPr>
          <p:nvPr>
            <p:ph sz="quarter" idx="10"/>
          </p:nvPr>
        </p:nvSpPr>
        <p:spPr/>
        <p:txBody>
          <a:bodyPr/>
          <a:lstStyle/>
          <a:p>
            <a:r>
              <a:rPr lang="en-IN" dirty="0"/>
              <a:t>Topics - Webinar</a:t>
            </a:r>
          </a:p>
        </p:txBody>
      </p:sp>
    </p:spTree>
    <p:extLst>
      <p:ext uri="{BB962C8B-B14F-4D97-AF65-F5344CB8AC3E}">
        <p14:creationId xmlns:p14="http://schemas.microsoft.com/office/powerpoint/2010/main" val="36429425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069D429-E6C1-D6F0-418B-50DE5761375B}"/>
              </a:ext>
            </a:extLst>
          </p:cNvPr>
          <p:cNvSpPr txBox="1"/>
          <p:nvPr/>
        </p:nvSpPr>
        <p:spPr>
          <a:xfrm>
            <a:off x="-119270" y="681966"/>
            <a:ext cx="3856382" cy="609782"/>
          </a:xfrm>
          <a:prstGeom prst="rect">
            <a:avLst/>
          </a:prstGeom>
          <a:noFill/>
        </p:spPr>
        <p:txBody>
          <a:bodyPr wrap="square">
            <a:spAutoFit/>
          </a:bodyPr>
          <a:lstStyle/>
          <a:p>
            <a:pPr lvl="1" algn="ctr">
              <a:lnSpc>
                <a:spcPct val="150000"/>
              </a:lnSpc>
            </a:pPr>
            <a:r>
              <a:rPr lang="en-IN" sz="2500" b="1" dirty="0"/>
              <a:t>Conditional Probability</a:t>
            </a:r>
          </a:p>
        </p:txBody>
      </p:sp>
      <p:sp>
        <p:nvSpPr>
          <p:cNvPr id="7" name="TextBox 6">
            <a:extLst>
              <a:ext uri="{FF2B5EF4-FFF2-40B4-BE49-F238E27FC236}">
                <a16:creationId xmlns:a16="http://schemas.microsoft.com/office/drawing/2014/main" id="{3210902F-F3FC-DF46-B5AF-90204AE73264}"/>
              </a:ext>
            </a:extLst>
          </p:cNvPr>
          <p:cNvSpPr txBox="1"/>
          <p:nvPr/>
        </p:nvSpPr>
        <p:spPr>
          <a:xfrm>
            <a:off x="598571" y="1537633"/>
            <a:ext cx="4286250" cy="2250424"/>
          </a:xfrm>
          <a:prstGeom prst="rect">
            <a:avLst/>
          </a:prstGeom>
          <a:noFill/>
        </p:spPr>
        <p:txBody>
          <a:bodyPr wrap="square">
            <a:spAutoFit/>
          </a:bodyPr>
          <a:lstStyle/>
          <a:p>
            <a:pPr marL="0" marR="495935" algn="just">
              <a:lnSpc>
                <a:spcPct val="136000"/>
              </a:lnSpc>
              <a:spcBef>
                <a:spcPts val="0"/>
              </a:spcBef>
              <a:spcAft>
                <a:spcPts val="800"/>
              </a:spcAft>
            </a:pPr>
            <a:r>
              <a:rPr lang="en-IN" sz="1800" u="sng"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Solution:</a:t>
            </a:r>
            <a:r>
              <a:rPr lang="en-IN" sz="1800" dirty="0">
                <a:effectLst/>
                <a:latin typeface="Calibri" panose="020F0502020204030204" pitchFamily="34" charset="0"/>
                <a:ea typeface="Calibri" panose="020F0502020204030204" pitchFamily="34" charset="0"/>
                <a:cs typeface="Times New Roman" panose="02020603050405020304" pitchFamily="18" charset="0"/>
              </a:rPr>
              <a:t> Given </a:t>
            </a:r>
            <a:r>
              <a:rPr lang="en-IN" sz="1800" dirty="0">
                <a:effectLst/>
                <a:latin typeface="Cambria Math" panose="02040503050406030204" pitchFamily="18" charset="0"/>
                <a:ea typeface="Calibri" panose="020F0502020204030204" pitchFamily="34" charset="0"/>
                <a:cs typeface="Cambria Math" panose="02040503050406030204" pitchFamily="18" charset="0"/>
              </a:rPr>
              <a:t>𝑃</a:t>
            </a:r>
            <a:r>
              <a:rPr lang="en-IN" sz="1800" dirty="0">
                <a:effectLst/>
                <a:latin typeface="Calibri" panose="020F0502020204030204" pitchFamily="34" charset="0"/>
                <a:ea typeface="Calibri" panose="020F0502020204030204" pitchFamily="34" charset="0"/>
                <a:cs typeface="Times New Roman" panose="02020603050405020304" pitchFamily="18" charset="0"/>
              </a:rPr>
              <a:t>(</a:t>
            </a:r>
            <a:r>
              <a:rPr lang="en-IN" sz="1800" dirty="0">
                <a:effectLst/>
                <a:latin typeface="Cambria Math" panose="02040503050406030204" pitchFamily="18" charset="0"/>
                <a:ea typeface="Calibri" panose="020F0502020204030204" pitchFamily="34" charset="0"/>
                <a:cs typeface="Cambria Math" panose="02040503050406030204" pitchFamily="18" charset="0"/>
              </a:rPr>
              <a:t>𝐹</a:t>
            </a:r>
            <a:r>
              <a:rPr lang="en-IN" sz="1800" dirty="0">
                <a:effectLst/>
                <a:latin typeface="Calibri" panose="020F0502020204030204" pitchFamily="34" charset="0"/>
                <a:ea typeface="Calibri" panose="020F0502020204030204" pitchFamily="34" charset="0"/>
                <a:cs typeface="Times New Roman" panose="02020603050405020304" pitchFamily="18" charset="0"/>
              </a:rPr>
              <a:t>) = 30% = 0.30  </a:t>
            </a:r>
            <a:r>
              <a:rPr lang="en-IN" sz="1800" dirty="0">
                <a:effectLst/>
                <a:latin typeface="Cambria Math" panose="02040503050406030204" pitchFamily="18" charset="0"/>
                <a:ea typeface="Calibri" panose="020F0502020204030204" pitchFamily="34" charset="0"/>
                <a:cs typeface="Cambria Math" panose="02040503050406030204" pitchFamily="18" charset="0"/>
              </a:rPr>
              <a:t>𝑃</a:t>
            </a:r>
            <a:r>
              <a:rPr lang="en-IN" sz="1800" dirty="0">
                <a:effectLst/>
                <a:latin typeface="Calibri" panose="020F0502020204030204" pitchFamily="34" charset="0"/>
                <a:ea typeface="Calibri" panose="020F0502020204030204" pitchFamily="34" charset="0"/>
                <a:cs typeface="Times New Roman" panose="02020603050405020304" pitchFamily="18" charset="0"/>
              </a:rPr>
              <a:t>(</a:t>
            </a:r>
            <a:r>
              <a:rPr lang="en-IN" sz="1800" dirty="0">
                <a:effectLst/>
                <a:latin typeface="Cambria Math" panose="02040503050406030204" pitchFamily="18" charset="0"/>
                <a:ea typeface="Calibri" panose="020F0502020204030204" pitchFamily="34" charset="0"/>
                <a:cs typeface="Cambria Math" panose="02040503050406030204" pitchFamily="18" charset="0"/>
              </a:rPr>
              <a:t>𝐴</a:t>
            </a:r>
            <a:r>
              <a:rPr lang="en-IN" sz="1800" dirty="0">
                <a:effectLst/>
                <a:latin typeface="Calibri" panose="020F0502020204030204" pitchFamily="34" charset="0"/>
                <a:ea typeface="Calibri" panose="020F0502020204030204" pitchFamily="34" charset="0"/>
                <a:cs typeface="Times New Roman" panose="02020603050405020304" pitchFamily="18" charset="0"/>
              </a:rPr>
              <a:t>) = 45% = 0.45     </a:t>
            </a:r>
          </a:p>
          <a:p>
            <a:pPr marL="0" marR="495935" algn="just">
              <a:lnSpc>
                <a:spcPct val="136000"/>
              </a:lnSpc>
              <a:spcBef>
                <a:spcPts val="0"/>
              </a:spcBef>
              <a:spcAft>
                <a:spcPts val="800"/>
              </a:spcAft>
            </a:pPr>
            <a:r>
              <a:rPr lang="en-IN" sz="1800" dirty="0">
                <a:effectLst/>
                <a:latin typeface="Cambria Math" panose="02040503050406030204" pitchFamily="18" charset="0"/>
                <a:ea typeface="Calibri" panose="020F0502020204030204" pitchFamily="34" charset="0"/>
                <a:cs typeface="Cambria Math" panose="02040503050406030204" pitchFamily="18" charset="0"/>
              </a:rPr>
              <a:t>𝑃</a:t>
            </a:r>
            <a:r>
              <a:rPr lang="en-IN" sz="1800" dirty="0">
                <a:effectLst/>
                <a:latin typeface="Calibri" panose="020F0502020204030204" pitchFamily="34" charset="0"/>
                <a:ea typeface="Calibri" panose="020F0502020204030204" pitchFamily="34" charset="0"/>
                <a:cs typeface="Times New Roman" panose="02020603050405020304" pitchFamily="18" charset="0"/>
              </a:rPr>
              <a:t>(</a:t>
            </a:r>
            <a:r>
              <a:rPr lang="en-IN" sz="1800" dirty="0">
                <a:effectLst/>
                <a:latin typeface="Cambria Math" panose="02040503050406030204" pitchFamily="18" charset="0"/>
                <a:ea typeface="Calibri" panose="020F0502020204030204" pitchFamily="34" charset="0"/>
                <a:cs typeface="Cambria Math" panose="02040503050406030204" pitchFamily="18" charset="0"/>
              </a:rPr>
              <a:t>𝐹</a:t>
            </a:r>
            <a:r>
              <a:rPr lang="en-IN" sz="1800" dirty="0">
                <a:effectLst/>
                <a:latin typeface="Calibri" panose="020F0502020204030204" pitchFamily="34" charset="0"/>
                <a:ea typeface="Calibri" panose="020F0502020204030204" pitchFamily="34" charset="0"/>
                <a:cs typeface="Times New Roman" panose="02020603050405020304" pitchFamily="18" charset="0"/>
              </a:rPr>
              <a:t> ∩ </a:t>
            </a:r>
            <a:r>
              <a:rPr lang="en-IN" sz="1800" dirty="0">
                <a:effectLst/>
                <a:latin typeface="Cambria Math" panose="02040503050406030204" pitchFamily="18" charset="0"/>
                <a:ea typeface="Calibri" panose="020F0502020204030204" pitchFamily="34" charset="0"/>
                <a:cs typeface="Cambria Math" panose="02040503050406030204" pitchFamily="18" charset="0"/>
              </a:rPr>
              <a:t>𝐴</a:t>
            </a:r>
            <a:r>
              <a:rPr lang="en-IN" sz="1800" dirty="0">
                <a:effectLst/>
                <a:latin typeface="Calibri" panose="020F0502020204030204" pitchFamily="34" charset="0"/>
                <a:ea typeface="Calibri" panose="020F0502020204030204" pitchFamily="34" charset="0"/>
                <a:cs typeface="Times New Roman" panose="02020603050405020304" pitchFamily="18" charset="0"/>
              </a:rPr>
              <a:t>) = 5% = 0.05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495935" algn="just">
              <a:lnSpc>
                <a:spcPct val="136000"/>
              </a:lnSpc>
              <a:spcBef>
                <a:spcPts val="0"/>
              </a:spcBef>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i</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Cambria Math" panose="02040503050406030204" pitchFamily="18" charset="0"/>
                <a:ea typeface="Calibri" panose="020F0502020204030204" pitchFamily="34" charset="0"/>
                <a:cs typeface="Cambria Math" panose="02040503050406030204" pitchFamily="18" charset="0"/>
              </a:rPr>
              <a:t>𝑃</a:t>
            </a:r>
            <a:r>
              <a:rPr lang="en-IN" sz="1800" dirty="0">
                <a:effectLst/>
                <a:latin typeface="Calibri" panose="020F0502020204030204" pitchFamily="34" charset="0"/>
                <a:ea typeface="Calibri" panose="020F0502020204030204" pitchFamily="34" charset="0"/>
                <a:cs typeface="Times New Roman" panose="02020603050405020304" pitchFamily="18" charset="0"/>
              </a:rPr>
              <a:t>(</a:t>
            </a:r>
            <a:r>
              <a:rPr lang="en-IN" sz="1800" dirty="0">
                <a:effectLst/>
                <a:latin typeface="Cambria Math" panose="02040503050406030204" pitchFamily="18" charset="0"/>
                <a:ea typeface="Calibri" panose="020F0502020204030204" pitchFamily="34" charset="0"/>
                <a:cs typeface="Cambria Math" panose="02040503050406030204" pitchFamily="18" charset="0"/>
              </a:rPr>
              <a:t>𝐹</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Cambria Math" panose="02040503050406030204" pitchFamily="18" charset="0"/>
                <a:ea typeface="Calibri" panose="020F0502020204030204" pitchFamily="34" charset="0"/>
                <a:cs typeface="Cambria Math" panose="02040503050406030204" pitchFamily="18" charset="0"/>
              </a:rPr>
              <a:t>∪</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Cambria Math" panose="02040503050406030204" pitchFamily="18" charset="0"/>
                <a:ea typeface="Calibri" panose="020F0502020204030204" pitchFamily="34" charset="0"/>
                <a:cs typeface="Cambria Math" panose="02040503050406030204" pitchFamily="18" charset="0"/>
              </a:rPr>
              <a:t>𝐴</a:t>
            </a:r>
            <a:r>
              <a:rPr lang="en-IN" sz="1800" dirty="0">
                <a:effectLst/>
                <a:latin typeface="Calibri" panose="020F0502020204030204" pitchFamily="34" charset="0"/>
                <a:ea typeface="Calibri" panose="020F0502020204030204" pitchFamily="34" charset="0"/>
                <a:cs typeface="Times New Roman" panose="02020603050405020304" pitchFamily="18" charset="0"/>
              </a:rPr>
              <a:t>) = </a:t>
            </a:r>
            <a:r>
              <a:rPr lang="en-IN" sz="1800" dirty="0">
                <a:effectLst/>
                <a:latin typeface="Cambria Math" panose="02040503050406030204" pitchFamily="18" charset="0"/>
                <a:ea typeface="Calibri" panose="020F0502020204030204" pitchFamily="34" charset="0"/>
                <a:cs typeface="Cambria Math" panose="02040503050406030204" pitchFamily="18" charset="0"/>
              </a:rPr>
              <a:t>𝑃</a:t>
            </a:r>
            <a:r>
              <a:rPr lang="en-IN" sz="1800" dirty="0">
                <a:effectLst/>
                <a:latin typeface="Calibri" panose="020F0502020204030204" pitchFamily="34" charset="0"/>
                <a:ea typeface="Calibri" panose="020F0502020204030204" pitchFamily="34" charset="0"/>
                <a:cs typeface="Times New Roman" panose="02020603050405020304" pitchFamily="18" charset="0"/>
              </a:rPr>
              <a:t>(</a:t>
            </a:r>
            <a:r>
              <a:rPr lang="en-IN" sz="1800" dirty="0">
                <a:effectLst/>
                <a:latin typeface="Cambria Math" panose="02040503050406030204" pitchFamily="18" charset="0"/>
                <a:ea typeface="Calibri" panose="020F0502020204030204" pitchFamily="34" charset="0"/>
                <a:cs typeface="Cambria Math" panose="02040503050406030204" pitchFamily="18" charset="0"/>
              </a:rPr>
              <a:t>𝐹</a:t>
            </a:r>
            <a:r>
              <a:rPr lang="en-IN" sz="1800" dirty="0">
                <a:effectLst/>
                <a:latin typeface="Calibri" panose="020F0502020204030204" pitchFamily="34" charset="0"/>
                <a:ea typeface="Calibri" panose="020F0502020204030204" pitchFamily="34" charset="0"/>
                <a:cs typeface="Times New Roman" panose="02020603050405020304" pitchFamily="18" charset="0"/>
              </a:rPr>
              <a:t>) + </a:t>
            </a:r>
            <a:r>
              <a:rPr lang="en-IN" sz="1800" dirty="0">
                <a:effectLst/>
                <a:latin typeface="Cambria Math" panose="02040503050406030204" pitchFamily="18" charset="0"/>
                <a:ea typeface="Calibri" panose="020F0502020204030204" pitchFamily="34" charset="0"/>
                <a:cs typeface="Cambria Math" panose="02040503050406030204" pitchFamily="18" charset="0"/>
              </a:rPr>
              <a:t>𝑃</a:t>
            </a:r>
            <a:r>
              <a:rPr lang="en-IN" sz="1800" dirty="0">
                <a:effectLst/>
                <a:latin typeface="Calibri" panose="020F0502020204030204" pitchFamily="34" charset="0"/>
                <a:ea typeface="Calibri" panose="020F0502020204030204" pitchFamily="34" charset="0"/>
                <a:cs typeface="Times New Roman" panose="02020603050405020304" pitchFamily="18" charset="0"/>
              </a:rPr>
              <a:t>(</a:t>
            </a:r>
            <a:r>
              <a:rPr lang="en-IN" sz="1800" dirty="0">
                <a:effectLst/>
                <a:latin typeface="Cambria Math" panose="02040503050406030204" pitchFamily="18" charset="0"/>
                <a:ea typeface="Calibri" panose="020F0502020204030204" pitchFamily="34" charset="0"/>
                <a:cs typeface="Cambria Math" panose="02040503050406030204" pitchFamily="18" charset="0"/>
              </a:rPr>
              <a:t>𝐴</a:t>
            </a:r>
            <a:r>
              <a:rPr lang="en-IN" sz="1800" dirty="0">
                <a:effectLst/>
                <a:latin typeface="Calibri" panose="020F0502020204030204" pitchFamily="34" charset="0"/>
                <a:ea typeface="Calibri" panose="020F0502020204030204" pitchFamily="34" charset="0"/>
                <a:cs typeface="Times New Roman" panose="02020603050405020304" pitchFamily="18" charset="0"/>
              </a:rPr>
              <a:t>) − </a:t>
            </a:r>
            <a:r>
              <a:rPr lang="en-IN" sz="1800" dirty="0">
                <a:effectLst/>
                <a:latin typeface="Cambria Math" panose="02040503050406030204" pitchFamily="18" charset="0"/>
                <a:ea typeface="Calibri" panose="020F0502020204030204" pitchFamily="34" charset="0"/>
                <a:cs typeface="Cambria Math" panose="02040503050406030204" pitchFamily="18" charset="0"/>
              </a:rPr>
              <a:t>𝑃</a:t>
            </a:r>
            <a:r>
              <a:rPr lang="en-IN" sz="1800" dirty="0">
                <a:effectLst/>
                <a:latin typeface="Calibri" panose="020F0502020204030204" pitchFamily="34" charset="0"/>
                <a:ea typeface="Calibri" panose="020F0502020204030204" pitchFamily="34" charset="0"/>
                <a:cs typeface="Times New Roman" panose="02020603050405020304" pitchFamily="18" charset="0"/>
              </a:rPr>
              <a:t>(</a:t>
            </a:r>
            <a:r>
              <a:rPr lang="en-IN" sz="1800" dirty="0">
                <a:effectLst/>
                <a:latin typeface="Cambria Math" panose="02040503050406030204" pitchFamily="18" charset="0"/>
                <a:ea typeface="Calibri" panose="020F0502020204030204" pitchFamily="34" charset="0"/>
                <a:cs typeface="Cambria Math" panose="02040503050406030204" pitchFamily="18" charset="0"/>
              </a:rPr>
              <a:t>𝐹</a:t>
            </a:r>
            <a:r>
              <a:rPr lang="en-IN" sz="1800" dirty="0">
                <a:effectLst/>
                <a:latin typeface="Calibri" panose="020F0502020204030204" pitchFamily="34" charset="0"/>
                <a:ea typeface="Calibri" panose="020F0502020204030204" pitchFamily="34" charset="0"/>
                <a:cs typeface="Times New Roman" panose="02020603050405020304" pitchFamily="18" charset="0"/>
              </a:rPr>
              <a:t> ∩ </a:t>
            </a:r>
            <a:r>
              <a:rPr lang="en-IN" sz="1800" dirty="0">
                <a:effectLst/>
                <a:latin typeface="Cambria Math" panose="02040503050406030204" pitchFamily="18" charset="0"/>
                <a:ea typeface="Calibri" panose="020F0502020204030204" pitchFamily="34" charset="0"/>
                <a:cs typeface="Cambria Math" panose="02040503050406030204" pitchFamily="18" charset="0"/>
              </a:rPr>
              <a:t>𝐴</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495935" algn="just">
              <a:lnSpc>
                <a:spcPct val="136000"/>
              </a:lnSpc>
              <a:spcBef>
                <a:spcPts val="0"/>
              </a:spcBef>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 0.30 + 0.45 − 0.05 = 0.7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8EF5566E-BD19-7CC2-B447-0BE0D690719F}"/>
              </a:ext>
            </a:extLst>
          </p:cNvPr>
          <p:cNvPicPr>
            <a:picLocks noChangeAspect="1"/>
          </p:cNvPicPr>
          <p:nvPr/>
        </p:nvPicPr>
        <p:blipFill>
          <a:blip r:embed="rId2"/>
          <a:stretch>
            <a:fillRect/>
          </a:stretch>
        </p:blipFill>
        <p:spPr>
          <a:xfrm>
            <a:off x="6096000" y="1426946"/>
            <a:ext cx="4286250" cy="3180734"/>
          </a:xfrm>
          <a:prstGeom prst="rect">
            <a:avLst/>
          </a:prstGeom>
        </p:spPr>
      </p:pic>
    </p:spTree>
    <p:extLst>
      <p:ext uri="{BB962C8B-B14F-4D97-AF65-F5344CB8AC3E}">
        <p14:creationId xmlns:p14="http://schemas.microsoft.com/office/powerpoint/2010/main" val="20529740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069D429-E6C1-D6F0-418B-50DE5761375B}"/>
              </a:ext>
            </a:extLst>
          </p:cNvPr>
          <p:cNvSpPr txBox="1"/>
          <p:nvPr/>
        </p:nvSpPr>
        <p:spPr>
          <a:xfrm>
            <a:off x="-119270" y="681966"/>
            <a:ext cx="3856382" cy="609782"/>
          </a:xfrm>
          <a:prstGeom prst="rect">
            <a:avLst/>
          </a:prstGeom>
          <a:noFill/>
        </p:spPr>
        <p:txBody>
          <a:bodyPr wrap="square">
            <a:spAutoFit/>
          </a:bodyPr>
          <a:lstStyle/>
          <a:p>
            <a:pPr lvl="1">
              <a:lnSpc>
                <a:spcPct val="150000"/>
              </a:lnSpc>
            </a:pPr>
            <a:r>
              <a:rPr lang="en-IN" sz="2500" b="1" dirty="0"/>
              <a:t>Total Probability</a:t>
            </a:r>
          </a:p>
        </p:txBody>
      </p:sp>
      <p:sp>
        <p:nvSpPr>
          <p:cNvPr id="5" name="TextBox 4">
            <a:extLst>
              <a:ext uri="{FF2B5EF4-FFF2-40B4-BE49-F238E27FC236}">
                <a16:creationId xmlns:a16="http://schemas.microsoft.com/office/drawing/2014/main" id="{4A4A172B-2C86-5AF8-6C0A-2482445CACF6}"/>
              </a:ext>
            </a:extLst>
          </p:cNvPr>
          <p:cNvSpPr txBox="1"/>
          <p:nvPr/>
        </p:nvSpPr>
        <p:spPr>
          <a:xfrm>
            <a:off x="206237" y="1414444"/>
            <a:ext cx="11671024" cy="1027782"/>
          </a:xfrm>
          <a:prstGeom prst="rect">
            <a:avLst/>
          </a:prstGeom>
          <a:noFill/>
        </p:spPr>
        <p:txBody>
          <a:bodyPr wrap="square">
            <a:spAutoFit/>
          </a:bodyPr>
          <a:lstStyle/>
          <a:p>
            <a:pPr marL="0" marR="0" algn="just">
              <a:lnSpc>
                <a:spcPct val="115000"/>
              </a:lnSpc>
              <a:spcBef>
                <a:spcPts val="0"/>
              </a:spcBef>
              <a:spcAft>
                <a:spcPts val="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10) A businessman goes to hotels X, Y, Z -20%, 50%, 30% of the time, respectively. It is known that 5%, 4%, 8% of the rooms in X, Y, Z hotels have faulty plumbing. Determine the probability that the businessman goes to hotel with faulty plumbing.</a:t>
            </a:r>
            <a:endParaRPr lang="en-US" dirty="0"/>
          </a:p>
        </p:txBody>
      </p:sp>
      <p:pic>
        <p:nvPicPr>
          <p:cNvPr id="3" name="Picture 2">
            <a:extLst>
              <a:ext uri="{FF2B5EF4-FFF2-40B4-BE49-F238E27FC236}">
                <a16:creationId xmlns:a16="http://schemas.microsoft.com/office/drawing/2014/main" id="{4507DE4D-83DE-A0F6-0A1F-26131E23DB5E}"/>
              </a:ext>
            </a:extLst>
          </p:cNvPr>
          <p:cNvPicPr>
            <a:picLocks noChangeAspect="1"/>
          </p:cNvPicPr>
          <p:nvPr/>
        </p:nvPicPr>
        <p:blipFill>
          <a:blip r:embed="rId2"/>
          <a:stretch>
            <a:fillRect/>
          </a:stretch>
        </p:blipFill>
        <p:spPr>
          <a:xfrm>
            <a:off x="1506151" y="2618072"/>
            <a:ext cx="4769521" cy="3463855"/>
          </a:xfrm>
          <a:prstGeom prst="rect">
            <a:avLst/>
          </a:prstGeom>
        </p:spPr>
      </p:pic>
      <p:sp>
        <p:nvSpPr>
          <p:cNvPr id="6" name="TextBox 5">
            <a:extLst>
              <a:ext uri="{FF2B5EF4-FFF2-40B4-BE49-F238E27FC236}">
                <a16:creationId xmlns:a16="http://schemas.microsoft.com/office/drawing/2014/main" id="{177E26F7-53B9-8D7F-1601-A521595E67DD}"/>
              </a:ext>
            </a:extLst>
          </p:cNvPr>
          <p:cNvSpPr txBox="1"/>
          <p:nvPr/>
        </p:nvSpPr>
        <p:spPr>
          <a:xfrm>
            <a:off x="423512" y="2618072"/>
            <a:ext cx="1559292" cy="369332"/>
          </a:xfrm>
          <a:prstGeom prst="rect">
            <a:avLst/>
          </a:prstGeom>
          <a:noFill/>
        </p:spPr>
        <p:txBody>
          <a:bodyPr wrap="square" rtlCol="0">
            <a:spAutoFit/>
          </a:bodyPr>
          <a:lstStyle/>
          <a:p>
            <a:r>
              <a:rPr lang="en-IN" dirty="0"/>
              <a:t>Given:</a:t>
            </a:r>
          </a:p>
        </p:txBody>
      </p:sp>
    </p:spTree>
    <p:extLst>
      <p:ext uri="{BB962C8B-B14F-4D97-AF65-F5344CB8AC3E}">
        <p14:creationId xmlns:p14="http://schemas.microsoft.com/office/powerpoint/2010/main" val="36848512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32EC5C9-2567-D234-61CA-83DC1A122FC2}"/>
              </a:ext>
            </a:extLst>
          </p:cNvPr>
          <p:cNvPicPr>
            <a:picLocks noGrp="1" noChangeAspect="1"/>
          </p:cNvPicPr>
          <p:nvPr>
            <p:ph idx="1"/>
          </p:nvPr>
        </p:nvPicPr>
        <p:blipFill>
          <a:blip r:embed="rId2"/>
          <a:stretch>
            <a:fillRect/>
          </a:stretch>
        </p:blipFill>
        <p:spPr>
          <a:xfrm>
            <a:off x="728181" y="1601376"/>
            <a:ext cx="8743077" cy="1012542"/>
          </a:xfrm>
        </p:spPr>
      </p:pic>
      <p:sp>
        <p:nvSpPr>
          <p:cNvPr id="3" name="Content Placeholder 2">
            <a:extLst>
              <a:ext uri="{FF2B5EF4-FFF2-40B4-BE49-F238E27FC236}">
                <a16:creationId xmlns:a16="http://schemas.microsoft.com/office/drawing/2014/main" id="{D79276D1-04DA-1913-7709-948B84482F55}"/>
              </a:ext>
            </a:extLst>
          </p:cNvPr>
          <p:cNvSpPr>
            <a:spLocks noGrp="1"/>
          </p:cNvSpPr>
          <p:nvPr>
            <p:ph sz="quarter" idx="10"/>
          </p:nvPr>
        </p:nvSpPr>
        <p:spPr/>
        <p:txBody>
          <a:bodyPr/>
          <a:lstStyle/>
          <a:p>
            <a:endParaRPr lang="en-IN"/>
          </a:p>
        </p:txBody>
      </p:sp>
      <p:pic>
        <p:nvPicPr>
          <p:cNvPr id="7" name="Picture 6">
            <a:extLst>
              <a:ext uri="{FF2B5EF4-FFF2-40B4-BE49-F238E27FC236}">
                <a16:creationId xmlns:a16="http://schemas.microsoft.com/office/drawing/2014/main" id="{4181CD3D-6E2A-735F-781B-E1A313279717}"/>
              </a:ext>
            </a:extLst>
          </p:cNvPr>
          <p:cNvPicPr>
            <a:picLocks noChangeAspect="1"/>
          </p:cNvPicPr>
          <p:nvPr/>
        </p:nvPicPr>
        <p:blipFill>
          <a:blip r:embed="rId3"/>
          <a:stretch>
            <a:fillRect/>
          </a:stretch>
        </p:blipFill>
        <p:spPr>
          <a:xfrm>
            <a:off x="2393835" y="3019403"/>
            <a:ext cx="6961921" cy="1279327"/>
          </a:xfrm>
          <a:prstGeom prst="rect">
            <a:avLst/>
          </a:prstGeom>
        </p:spPr>
      </p:pic>
    </p:spTree>
    <p:extLst>
      <p:ext uri="{BB962C8B-B14F-4D97-AF65-F5344CB8AC3E}">
        <p14:creationId xmlns:p14="http://schemas.microsoft.com/office/powerpoint/2010/main" val="19068929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229263-8710-FE1F-74B1-9BDE641AB70E}"/>
              </a:ext>
            </a:extLst>
          </p:cNvPr>
          <p:cNvSpPr txBox="1"/>
          <p:nvPr/>
        </p:nvSpPr>
        <p:spPr>
          <a:xfrm>
            <a:off x="-119270" y="681966"/>
            <a:ext cx="3856382" cy="609782"/>
          </a:xfrm>
          <a:prstGeom prst="rect">
            <a:avLst/>
          </a:prstGeom>
          <a:noFill/>
        </p:spPr>
        <p:txBody>
          <a:bodyPr wrap="square">
            <a:spAutoFit/>
          </a:bodyPr>
          <a:lstStyle/>
          <a:p>
            <a:pPr lvl="1">
              <a:lnSpc>
                <a:spcPct val="150000"/>
              </a:lnSpc>
            </a:pPr>
            <a:r>
              <a:rPr lang="en-IN" sz="2500" b="1" dirty="0"/>
              <a:t>Total Probability</a:t>
            </a:r>
          </a:p>
        </p:txBody>
      </p:sp>
      <p:sp>
        <p:nvSpPr>
          <p:cNvPr id="4" name="Rectangle 1">
            <a:extLst>
              <a:ext uri="{FF2B5EF4-FFF2-40B4-BE49-F238E27FC236}">
                <a16:creationId xmlns:a16="http://schemas.microsoft.com/office/drawing/2014/main" id="{EB7F6B6C-76F8-DB7A-FAAE-E11AB9962412}"/>
              </a:ext>
            </a:extLst>
          </p:cNvPr>
          <p:cNvSpPr>
            <a:spLocks noChangeArrowheads="1"/>
          </p:cNvSpPr>
          <p:nvPr/>
        </p:nvSpPr>
        <p:spPr bwMode="auto">
          <a:xfrm>
            <a:off x="356136" y="1378786"/>
            <a:ext cx="9256573"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buNone/>
            </a:pPr>
            <a:r>
              <a:rPr kumimoji="0" lang="en-US" altLang="en-US" b="0" i="0" u="none" strike="noStrike" cap="none" normalizeH="0" baseline="0" dirty="0">
                <a:ln>
                  <a:noFill/>
                </a:ln>
                <a:solidFill>
                  <a:schemeClr val="tx1"/>
                </a:solidFill>
                <a:effectLst/>
                <a:latin typeface="Arial" panose="020B0604020202020204" pitchFamily="34" charset="0"/>
              </a:rPr>
              <a:t>11)</a:t>
            </a:r>
            <a:r>
              <a:rPr lang="en-US" dirty="0"/>
              <a:t> A company receives 50% of customer complaints via phone, 30% via email, and 20% via chat.</a:t>
            </a:r>
            <a:br>
              <a:rPr lang="en-US" dirty="0"/>
            </a:br>
            <a:r>
              <a:rPr lang="en-US" dirty="0"/>
              <a:t>      Resolution rates:</a:t>
            </a:r>
          </a:p>
          <a:p>
            <a:pPr>
              <a:buFont typeface="Arial" panose="020B0604020202020204" pitchFamily="34" charset="0"/>
              <a:buChar char="•"/>
            </a:pPr>
            <a:r>
              <a:rPr lang="en-US" dirty="0"/>
              <a:t>     Phone: 90%</a:t>
            </a:r>
          </a:p>
          <a:p>
            <a:pPr>
              <a:buFont typeface="Arial" panose="020B0604020202020204" pitchFamily="34" charset="0"/>
              <a:buChar char="•"/>
            </a:pPr>
            <a:r>
              <a:rPr lang="en-US" dirty="0"/>
              <a:t>     Email: 80%</a:t>
            </a:r>
          </a:p>
          <a:p>
            <a:pPr>
              <a:buFont typeface="Arial" panose="020B0604020202020204" pitchFamily="34" charset="0"/>
              <a:buChar char="•"/>
            </a:pPr>
            <a:r>
              <a:rPr lang="en-US" dirty="0"/>
              <a:t>     Chat: 70%</a:t>
            </a:r>
          </a:p>
          <a:p>
            <a:r>
              <a:rPr lang="en-US" b="1" dirty="0"/>
              <a:t>     </a:t>
            </a:r>
            <a:r>
              <a:rPr lang="en-US" dirty="0"/>
              <a:t>What is the probability that a randomly selected complaint is resolved?</a:t>
            </a:r>
          </a:p>
          <a:p>
            <a:endParaRPr lang="en-US" dirty="0"/>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Given:</a:t>
            </a:r>
          </a:p>
        </p:txBody>
      </p:sp>
      <p:pic>
        <p:nvPicPr>
          <p:cNvPr id="14" name="Picture 13">
            <a:extLst>
              <a:ext uri="{FF2B5EF4-FFF2-40B4-BE49-F238E27FC236}">
                <a16:creationId xmlns:a16="http://schemas.microsoft.com/office/drawing/2014/main" id="{99CCA40E-83AD-5B17-8A05-EB2DBFC3B4DB}"/>
              </a:ext>
            </a:extLst>
          </p:cNvPr>
          <p:cNvPicPr>
            <a:picLocks noChangeAspect="1"/>
          </p:cNvPicPr>
          <p:nvPr/>
        </p:nvPicPr>
        <p:blipFill>
          <a:blip r:embed="rId2"/>
          <a:stretch>
            <a:fillRect/>
          </a:stretch>
        </p:blipFill>
        <p:spPr>
          <a:xfrm>
            <a:off x="742675" y="3776553"/>
            <a:ext cx="5353325" cy="2235315"/>
          </a:xfrm>
          <a:prstGeom prst="rect">
            <a:avLst/>
          </a:prstGeom>
        </p:spPr>
      </p:pic>
    </p:spTree>
    <p:extLst>
      <p:ext uri="{BB962C8B-B14F-4D97-AF65-F5344CB8AC3E}">
        <p14:creationId xmlns:p14="http://schemas.microsoft.com/office/powerpoint/2010/main" val="1262348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82E1CE-41A1-E678-00EC-AE926B0F5AA8}"/>
              </a:ext>
            </a:extLst>
          </p:cNvPr>
          <p:cNvSpPr>
            <a:spLocks noGrp="1"/>
          </p:cNvSpPr>
          <p:nvPr>
            <p:ph sz="quarter" idx="10"/>
          </p:nvPr>
        </p:nvSpPr>
        <p:spPr/>
        <p:txBody>
          <a:bodyPr/>
          <a:lstStyle/>
          <a:p>
            <a:endParaRPr lang="en-IN"/>
          </a:p>
        </p:txBody>
      </p:sp>
      <p:pic>
        <p:nvPicPr>
          <p:cNvPr id="12" name="Content Placeholder 11">
            <a:extLst>
              <a:ext uri="{FF2B5EF4-FFF2-40B4-BE49-F238E27FC236}">
                <a16:creationId xmlns:a16="http://schemas.microsoft.com/office/drawing/2014/main" id="{0A9226E2-2835-C422-EDF4-16CBB9DCCEA0}"/>
              </a:ext>
            </a:extLst>
          </p:cNvPr>
          <p:cNvPicPr>
            <a:picLocks noGrp="1" noChangeAspect="1"/>
          </p:cNvPicPr>
          <p:nvPr>
            <p:ph idx="1"/>
          </p:nvPr>
        </p:nvPicPr>
        <p:blipFill>
          <a:blip r:embed="rId2"/>
          <a:stretch>
            <a:fillRect/>
          </a:stretch>
        </p:blipFill>
        <p:spPr>
          <a:xfrm>
            <a:off x="615772" y="3367522"/>
            <a:ext cx="9968915" cy="963845"/>
          </a:xfrm>
          <a:prstGeom prst="rect">
            <a:avLst/>
          </a:prstGeom>
        </p:spPr>
      </p:pic>
      <p:pic>
        <p:nvPicPr>
          <p:cNvPr id="5" name="Picture 4">
            <a:extLst>
              <a:ext uri="{FF2B5EF4-FFF2-40B4-BE49-F238E27FC236}">
                <a16:creationId xmlns:a16="http://schemas.microsoft.com/office/drawing/2014/main" id="{100A6B71-E56B-6039-3B53-E25A2C29FD23}"/>
              </a:ext>
            </a:extLst>
          </p:cNvPr>
          <p:cNvPicPr>
            <a:picLocks noChangeAspect="1"/>
          </p:cNvPicPr>
          <p:nvPr/>
        </p:nvPicPr>
        <p:blipFill>
          <a:blip r:embed="rId3"/>
          <a:stretch>
            <a:fillRect/>
          </a:stretch>
        </p:blipFill>
        <p:spPr>
          <a:xfrm>
            <a:off x="494760" y="1709769"/>
            <a:ext cx="10006403" cy="1447317"/>
          </a:xfrm>
          <a:prstGeom prst="rect">
            <a:avLst/>
          </a:prstGeom>
        </p:spPr>
      </p:pic>
      <p:sp>
        <p:nvSpPr>
          <p:cNvPr id="7" name="TextBox 6">
            <a:extLst>
              <a:ext uri="{FF2B5EF4-FFF2-40B4-BE49-F238E27FC236}">
                <a16:creationId xmlns:a16="http://schemas.microsoft.com/office/drawing/2014/main" id="{66B97836-E582-85B5-9C34-80CF6EA9015C}"/>
              </a:ext>
            </a:extLst>
          </p:cNvPr>
          <p:cNvSpPr txBox="1"/>
          <p:nvPr/>
        </p:nvSpPr>
        <p:spPr>
          <a:xfrm>
            <a:off x="615772" y="4635979"/>
            <a:ext cx="9968914" cy="923330"/>
          </a:xfrm>
          <a:prstGeom prst="rect">
            <a:avLst/>
          </a:prstGeom>
          <a:noFill/>
        </p:spPr>
        <p:txBody>
          <a:bodyPr wrap="square">
            <a:spAutoFit/>
          </a:bodyPr>
          <a:lstStyle/>
          <a:p>
            <a:pPr algn="just">
              <a:buNone/>
            </a:pPr>
            <a:r>
              <a:rPr lang="en-US" b="1" dirty="0"/>
              <a:t>Conclusion:</a:t>
            </a:r>
          </a:p>
          <a:p>
            <a:pPr algn="just"/>
            <a:r>
              <a:rPr lang="en-US" dirty="0"/>
              <a:t>So, there is an </a:t>
            </a:r>
            <a:r>
              <a:rPr lang="en-US" b="1" dirty="0"/>
              <a:t>83%</a:t>
            </a:r>
            <a:r>
              <a:rPr lang="en-US" dirty="0"/>
              <a:t> chance that a randomly selected customer complaint will be resolved, based on the given resolution rates for each channel.</a:t>
            </a:r>
          </a:p>
        </p:txBody>
      </p:sp>
    </p:spTree>
    <p:extLst>
      <p:ext uri="{BB962C8B-B14F-4D97-AF65-F5344CB8AC3E}">
        <p14:creationId xmlns:p14="http://schemas.microsoft.com/office/powerpoint/2010/main" val="7002039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E4FB798-722D-70ED-5D9E-C18E4DDA3B3A}"/>
              </a:ext>
            </a:extLst>
          </p:cNvPr>
          <p:cNvPicPr>
            <a:picLocks noGrp="1" noChangeAspect="1"/>
          </p:cNvPicPr>
          <p:nvPr>
            <p:ph idx="1"/>
          </p:nvPr>
        </p:nvPicPr>
        <p:blipFill>
          <a:blip r:embed="rId2"/>
          <a:stretch>
            <a:fillRect/>
          </a:stretch>
        </p:blipFill>
        <p:spPr>
          <a:xfrm>
            <a:off x="1414914" y="1295400"/>
            <a:ext cx="5871410" cy="5235154"/>
          </a:xfrm>
        </p:spPr>
      </p:pic>
      <p:sp>
        <p:nvSpPr>
          <p:cNvPr id="3" name="Content Placeholder 2">
            <a:extLst>
              <a:ext uri="{FF2B5EF4-FFF2-40B4-BE49-F238E27FC236}">
                <a16:creationId xmlns:a16="http://schemas.microsoft.com/office/drawing/2014/main" id="{12DF16FE-5642-AD9D-B53B-87D93C8EB926}"/>
              </a:ext>
            </a:extLst>
          </p:cNvPr>
          <p:cNvSpPr>
            <a:spLocks noGrp="1"/>
          </p:cNvSpPr>
          <p:nvPr>
            <p:ph sz="quarter" idx="10"/>
          </p:nvPr>
        </p:nvSpPr>
        <p:spPr/>
        <p:txBody>
          <a:bodyPr/>
          <a:lstStyle/>
          <a:p>
            <a:r>
              <a:rPr lang="en-IN" dirty="0"/>
              <a:t>Problem:</a:t>
            </a:r>
          </a:p>
        </p:txBody>
      </p:sp>
      <p:sp>
        <p:nvSpPr>
          <p:cNvPr id="6" name="TextBox 5">
            <a:extLst>
              <a:ext uri="{FF2B5EF4-FFF2-40B4-BE49-F238E27FC236}">
                <a16:creationId xmlns:a16="http://schemas.microsoft.com/office/drawing/2014/main" id="{1B38CAC9-F72C-92AA-06DE-2760E546AA3C}"/>
              </a:ext>
            </a:extLst>
          </p:cNvPr>
          <p:cNvSpPr txBox="1"/>
          <p:nvPr/>
        </p:nvSpPr>
        <p:spPr>
          <a:xfrm>
            <a:off x="693019" y="1366787"/>
            <a:ext cx="539015" cy="369332"/>
          </a:xfrm>
          <a:prstGeom prst="rect">
            <a:avLst/>
          </a:prstGeom>
          <a:noFill/>
        </p:spPr>
        <p:txBody>
          <a:bodyPr wrap="square" rtlCol="0">
            <a:spAutoFit/>
          </a:bodyPr>
          <a:lstStyle/>
          <a:p>
            <a:r>
              <a:rPr lang="en-IN" dirty="0"/>
              <a:t>12.</a:t>
            </a:r>
          </a:p>
        </p:txBody>
      </p:sp>
      <p:sp>
        <p:nvSpPr>
          <p:cNvPr id="7" name="TextBox 6">
            <a:extLst>
              <a:ext uri="{FF2B5EF4-FFF2-40B4-BE49-F238E27FC236}">
                <a16:creationId xmlns:a16="http://schemas.microsoft.com/office/drawing/2014/main" id="{6AAFEF82-7A4F-D8E1-07F0-1A8AFE2E8EDF}"/>
              </a:ext>
            </a:extLst>
          </p:cNvPr>
          <p:cNvSpPr txBox="1"/>
          <p:nvPr/>
        </p:nvSpPr>
        <p:spPr>
          <a:xfrm>
            <a:off x="962526" y="3090329"/>
            <a:ext cx="1212783" cy="369332"/>
          </a:xfrm>
          <a:prstGeom prst="rect">
            <a:avLst/>
          </a:prstGeom>
          <a:noFill/>
        </p:spPr>
        <p:txBody>
          <a:bodyPr wrap="square" rtlCol="0">
            <a:spAutoFit/>
          </a:bodyPr>
          <a:lstStyle/>
          <a:p>
            <a:r>
              <a:rPr lang="en-IN" u="sng" dirty="0">
                <a:solidFill>
                  <a:srgbClr val="FF0000"/>
                </a:solidFill>
              </a:rPr>
              <a:t>Solution:</a:t>
            </a:r>
          </a:p>
        </p:txBody>
      </p:sp>
    </p:spTree>
    <p:extLst>
      <p:ext uri="{BB962C8B-B14F-4D97-AF65-F5344CB8AC3E}">
        <p14:creationId xmlns:p14="http://schemas.microsoft.com/office/powerpoint/2010/main" val="27104045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53D893-93E9-4A7D-C3A1-BFE3BD532F36}"/>
              </a:ext>
            </a:extLst>
          </p:cNvPr>
          <p:cNvSpPr txBox="1"/>
          <p:nvPr/>
        </p:nvSpPr>
        <p:spPr>
          <a:xfrm>
            <a:off x="693019" y="1366787"/>
            <a:ext cx="539015" cy="369332"/>
          </a:xfrm>
          <a:prstGeom prst="rect">
            <a:avLst/>
          </a:prstGeom>
          <a:noFill/>
        </p:spPr>
        <p:txBody>
          <a:bodyPr wrap="square" rtlCol="0">
            <a:spAutoFit/>
          </a:bodyPr>
          <a:lstStyle/>
          <a:p>
            <a:r>
              <a:rPr lang="en-IN" dirty="0"/>
              <a:t>13.</a:t>
            </a:r>
          </a:p>
        </p:txBody>
      </p:sp>
      <p:sp>
        <p:nvSpPr>
          <p:cNvPr id="5" name="Content Placeholder 2">
            <a:extLst>
              <a:ext uri="{FF2B5EF4-FFF2-40B4-BE49-F238E27FC236}">
                <a16:creationId xmlns:a16="http://schemas.microsoft.com/office/drawing/2014/main" id="{7D6CD5BD-18A3-2F15-C4A1-F186EFF35238}"/>
              </a:ext>
            </a:extLst>
          </p:cNvPr>
          <p:cNvSpPr>
            <a:spLocks noGrp="1"/>
          </p:cNvSpPr>
          <p:nvPr>
            <p:ph sz="quarter" idx="10"/>
          </p:nvPr>
        </p:nvSpPr>
        <p:spPr>
          <a:xfrm>
            <a:off x="406400" y="152400"/>
            <a:ext cx="8432800" cy="1143000"/>
          </a:xfrm>
        </p:spPr>
        <p:txBody>
          <a:bodyPr/>
          <a:lstStyle/>
          <a:p>
            <a:r>
              <a:rPr lang="en-IN" dirty="0"/>
              <a:t>Problem:</a:t>
            </a:r>
          </a:p>
        </p:txBody>
      </p:sp>
      <p:sp>
        <p:nvSpPr>
          <p:cNvPr id="6" name="TextBox 5">
            <a:extLst>
              <a:ext uri="{FF2B5EF4-FFF2-40B4-BE49-F238E27FC236}">
                <a16:creationId xmlns:a16="http://schemas.microsoft.com/office/drawing/2014/main" id="{55B61916-21F6-0BED-AFBB-B61B65EDCCAB}"/>
              </a:ext>
            </a:extLst>
          </p:cNvPr>
          <p:cNvSpPr txBox="1"/>
          <p:nvPr/>
        </p:nvSpPr>
        <p:spPr>
          <a:xfrm>
            <a:off x="1164656" y="1366786"/>
            <a:ext cx="8239225" cy="646331"/>
          </a:xfrm>
          <a:prstGeom prst="rect">
            <a:avLst/>
          </a:prstGeom>
          <a:noFill/>
        </p:spPr>
        <p:txBody>
          <a:bodyPr wrap="square" rtlCol="0">
            <a:spAutoFit/>
          </a:bodyPr>
          <a:lstStyle/>
          <a:p>
            <a:r>
              <a:rPr lang="en-IN" dirty="0"/>
              <a:t>Suppose A, B and C are three mutually exclusive events in a sample space. Given that S= AUBUC, P(A) = (1/5)P(B), and P(C)= 4P(A), find P(BUC). </a:t>
            </a:r>
          </a:p>
        </p:txBody>
      </p:sp>
      <p:pic>
        <p:nvPicPr>
          <p:cNvPr id="9" name="Content Placeholder 8">
            <a:extLst>
              <a:ext uri="{FF2B5EF4-FFF2-40B4-BE49-F238E27FC236}">
                <a16:creationId xmlns:a16="http://schemas.microsoft.com/office/drawing/2014/main" id="{CDB668CD-CDAF-CD5F-769D-8D2F39416E99}"/>
              </a:ext>
            </a:extLst>
          </p:cNvPr>
          <p:cNvPicPr>
            <a:picLocks noGrp="1" noChangeAspect="1"/>
          </p:cNvPicPr>
          <p:nvPr>
            <p:ph idx="1"/>
          </p:nvPr>
        </p:nvPicPr>
        <p:blipFill>
          <a:blip r:embed="rId2"/>
          <a:stretch>
            <a:fillRect/>
          </a:stretch>
        </p:blipFill>
        <p:spPr>
          <a:xfrm>
            <a:off x="2128687" y="2801385"/>
            <a:ext cx="7356040" cy="3180990"/>
          </a:xfrm>
          <a:prstGeom prst="rect">
            <a:avLst/>
          </a:prstGeom>
        </p:spPr>
      </p:pic>
      <p:sp>
        <p:nvSpPr>
          <p:cNvPr id="3" name="TextBox 2">
            <a:extLst>
              <a:ext uri="{FF2B5EF4-FFF2-40B4-BE49-F238E27FC236}">
                <a16:creationId xmlns:a16="http://schemas.microsoft.com/office/drawing/2014/main" id="{726028B0-1F63-9E88-080B-4A897B61191C}"/>
              </a:ext>
            </a:extLst>
          </p:cNvPr>
          <p:cNvSpPr txBox="1"/>
          <p:nvPr/>
        </p:nvSpPr>
        <p:spPr>
          <a:xfrm>
            <a:off x="1232034" y="2222585"/>
            <a:ext cx="6097604" cy="369332"/>
          </a:xfrm>
          <a:prstGeom prst="rect">
            <a:avLst/>
          </a:prstGeom>
          <a:noFill/>
        </p:spPr>
        <p:txBody>
          <a:bodyPr wrap="square">
            <a:spAutoFit/>
          </a:bodyPr>
          <a:lstStyle/>
          <a:p>
            <a:r>
              <a:rPr lang="en-IN" dirty="0"/>
              <a:t>Solution:</a:t>
            </a:r>
          </a:p>
        </p:txBody>
      </p:sp>
    </p:spTree>
    <p:extLst>
      <p:ext uri="{BB962C8B-B14F-4D97-AF65-F5344CB8AC3E}">
        <p14:creationId xmlns:p14="http://schemas.microsoft.com/office/powerpoint/2010/main" val="2591736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71327C-5188-8F77-5DCE-B3018E1EC9DF}"/>
              </a:ext>
            </a:extLst>
          </p:cNvPr>
          <p:cNvSpPr txBox="1"/>
          <p:nvPr/>
        </p:nvSpPr>
        <p:spPr>
          <a:xfrm>
            <a:off x="-295275" y="539090"/>
            <a:ext cx="6096000" cy="837473"/>
          </a:xfrm>
          <a:prstGeom prst="rect">
            <a:avLst/>
          </a:prstGeom>
          <a:noFill/>
        </p:spPr>
        <p:txBody>
          <a:bodyPr wrap="square">
            <a:spAutoFit/>
          </a:bodyPr>
          <a:lstStyle/>
          <a:p>
            <a:pPr lvl="1">
              <a:lnSpc>
                <a:spcPct val="150000"/>
              </a:lnSpc>
            </a:pPr>
            <a:r>
              <a:rPr lang="en-IN" sz="3600" b="1" dirty="0"/>
              <a:t>Practice Problems</a:t>
            </a:r>
          </a:p>
        </p:txBody>
      </p:sp>
      <p:sp>
        <p:nvSpPr>
          <p:cNvPr id="13" name="TextBox 12">
            <a:extLst>
              <a:ext uri="{FF2B5EF4-FFF2-40B4-BE49-F238E27FC236}">
                <a16:creationId xmlns:a16="http://schemas.microsoft.com/office/drawing/2014/main" id="{7860318E-5BC4-0A98-79D4-97931A6E3BD7}"/>
              </a:ext>
            </a:extLst>
          </p:cNvPr>
          <p:cNvSpPr txBox="1"/>
          <p:nvPr/>
        </p:nvSpPr>
        <p:spPr>
          <a:xfrm>
            <a:off x="188118" y="1476834"/>
            <a:ext cx="11851481" cy="2870722"/>
          </a:xfrm>
          <a:prstGeom prst="rect">
            <a:avLst/>
          </a:prstGeom>
          <a:noFill/>
        </p:spPr>
        <p:txBody>
          <a:bodyPr wrap="square">
            <a:spAutoFit/>
          </a:bodyPr>
          <a:lstStyle/>
          <a:p>
            <a:pPr marL="342900" marR="0" indent="-342900" algn="just">
              <a:lnSpc>
                <a:spcPct val="115000"/>
              </a:lnSpc>
              <a:spcBef>
                <a:spcPts val="0"/>
              </a:spcBef>
              <a:spcAft>
                <a:spcPts val="0"/>
              </a:spcAft>
              <a:buAutoNum type="arabicPeriod"/>
            </a:pP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indent="-342900" algn="just">
              <a:lnSpc>
                <a:spcPct val="115000"/>
              </a:lnSpc>
              <a:spcBef>
                <a:spcPts val="0"/>
              </a:spcBef>
              <a:spcAft>
                <a:spcPts val="0"/>
              </a:spcAf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If P (A) =1/3, P (B) =1/2, P (A/B) = 1/6 find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i</a:t>
            </a:r>
            <a:r>
              <a:rPr lang="en-IN" sz="1800" dirty="0">
                <a:effectLst/>
                <a:latin typeface="Calibri" panose="020F0502020204030204" pitchFamily="34" charset="0"/>
                <a:ea typeface="Calibri" panose="020F0502020204030204" pitchFamily="34" charset="0"/>
                <a:cs typeface="Times New Roman" panose="02020603050405020304" pitchFamily="18" charset="0"/>
              </a:rPr>
              <a:t>). P(B/A) ii). P(B/A’)  </a:t>
            </a:r>
            <a:r>
              <a:rPr lang="en-IN" sz="1800" dirty="0">
                <a:effectLst/>
                <a:latin typeface="Calibri" panose="020F0502020204030204" pitchFamily="34" charset="0"/>
                <a:ea typeface="Times New Roman" panose="02020603050405020304" pitchFamily="18" charset="0"/>
              </a:rPr>
              <a:t>iii).P(AUB / A)  iv).</a:t>
            </a:r>
            <a:r>
              <a:rPr lang="en-IN" sz="1800" dirty="0">
                <a:effectLst/>
                <a:latin typeface="Calibri" panose="020F0502020204030204" pitchFamily="34" charset="0"/>
                <a:ea typeface="Calibri" panose="020F0502020204030204" pitchFamily="34" charset="0"/>
                <a:cs typeface="Times New Roman" panose="02020603050405020304" pitchFamily="18" charset="0"/>
              </a:rPr>
              <a:t>P(B/A) </a:t>
            </a:r>
            <a:r>
              <a:rPr lang="en-IN" dirty="0">
                <a:latin typeface="Times New Roman" panose="02020603050405020304" pitchFamily="18" charset="0"/>
                <a:ea typeface="Calibri" panose="020F0502020204030204" pitchFamily="34" charset="0"/>
                <a:cs typeface="Times New Roman" panose="02020603050405020304" pitchFamily="18" charset="0"/>
              </a:rPr>
              <a:t>.</a:t>
            </a:r>
          </a:p>
          <a:p>
            <a:pPr marR="0" algn="just">
              <a:lnSpc>
                <a:spcPct val="115000"/>
              </a:lnSpc>
              <a:spcBef>
                <a:spcPts val="0"/>
              </a:spcBef>
              <a:spcAft>
                <a:spcPts val="0"/>
              </a:spcAft>
            </a:pP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2.</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Three machines A, B , C produce 50%, 30%, and 20% of the items in a factory</a:t>
            </a:r>
            <a:r>
              <a:rPr lang="en-IN" dirty="0">
                <a:latin typeface="Times New Roman" panose="02020603050405020304" pitchFamily="18" charset="0"/>
                <a:ea typeface="Calibri" panose="020F0502020204030204" pitchFamily="34" charset="0"/>
                <a:cs typeface="Times New Roman" panose="02020603050405020304" pitchFamily="18" charset="0"/>
              </a:rPr>
              <a:t>. The percentage of defective outputs of these machines are 3, 4 and 5 respectively. </a:t>
            </a:r>
          </a:p>
          <a:p>
            <a:pPr marL="400050" marR="0" indent="-400050" algn="just">
              <a:lnSpc>
                <a:spcPct val="150000"/>
              </a:lnSpc>
              <a:spcBef>
                <a:spcPts val="0"/>
              </a:spcBef>
              <a:spcAft>
                <a:spcPts val="800"/>
              </a:spcAft>
              <a:buAutoNum type="romanLcParenBoth"/>
            </a:pPr>
            <a:r>
              <a:rPr lang="en-IN" dirty="0">
                <a:latin typeface="Times New Roman" panose="02020603050405020304" pitchFamily="18" charset="0"/>
                <a:ea typeface="Calibri" panose="020F0502020204030204" pitchFamily="34" charset="0"/>
                <a:cs typeface="Times New Roman" panose="02020603050405020304" pitchFamily="18" charset="0"/>
              </a:rPr>
              <a:t>If an item is selected at random, what is the probability that it is defective?   </a:t>
            </a:r>
            <a:r>
              <a:rPr lang="en-IN"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(Ans: 0.037)</a:t>
            </a:r>
          </a:p>
          <a:p>
            <a:pPr marL="400050" marR="0" indent="-400050" algn="just">
              <a:lnSpc>
                <a:spcPct val="150000"/>
              </a:lnSpc>
              <a:spcBef>
                <a:spcPts val="0"/>
              </a:spcBef>
              <a:spcAft>
                <a:spcPts val="800"/>
              </a:spcAft>
              <a:buAutoNum type="romanLcParenBoth"/>
            </a:pPr>
            <a:r>
              <a:rPr lang="en-IN" dirty="0">
                <a:latin typeface="Times New Roman" panose="02020603050405020304" pitchFamily="18" charset="0"/>
                <a:ea typeface="Calibri" panose="020F0502020204030204" pitchFamily="34" charset="0"/>
                <a:cs typeface="Times New Roman" panose="02020603050405020304" pitchFamily="18" charset="0"/>
              </a:rPr>
              <a:t> If a selected item is defective, what is the probability that it is from machine A?   </a:t>
            </a:r>
            <a:r>
              <a:rPr lang="en-IN"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(Ans: 0.4054)</a:t>
            </a:r>
            <a:endPar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979171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860318E-5BC4-0A98-79D4-97931A6E3BD7}"/>
              </a:ext>
            </a:extLst>
          </p:cNvPr>
          <p:cNvSpPr txBox="1"/>
          <p:nvPr/>
        </p:nvSpPr>
        <p:spPr>
          <a:xfrm>
            <a:off x="188118" y="1476834"/>
            <a:ext cx="11851481" cy="4609403"/>
          </a:xfrm>
          <a:prstGeom prst="rect">
            <a:avLst/>
          </a:prstGeom>
          <a:noFill/>
        </p:spPr>
        <p:txBody>
          <a:bodyPr wrap="square">
            <a:spAutoFit/>
          </a:bodyPr>
          <a:lstStyle/>
          <a:p>
            <a:pPr>
              <a:buNone/>
            </a:pPr>
            <a:r>
              <a:rPr lang="en-US" sz="1700" dirty="0">
                <a:latin typeface="Times New Roman" panose="02020603050405020304" pitchFamily="18" charset="0"/>
                <a:ea typeface="Calibri" panose="020F0502020204030204" pitchFamily="34" charset="0"/>
                <a:cs typeface="Times New Roman" panose="02020603050405020304" pitchFamily="18" charset="0"/>
              </a:rPr>
              <a:t>3</a:t>
            </a: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A weather app predicts rain with 90% accuracy when it actually rains. It wrongly predicts rain 10% of the time when it doesn't rain. Suppose it rains only 10% of days in a year. You check the app and it predicts rain.</a:t>
            </a:r>
          </a:p>
          <a:p>
            <a:r>
              <a:rPr lang="en-US" sz="1700" dirty="0">
                <a:latin typeface="Times New Roman" panose="02020603050405020304" pitchFamily="18" charset="0"/>
                <a:cs typeface="Times New Roman" panose="02020603050405020304" pitchFamily="18" charset="0"/>
              </a:rPr>
              <a:t>What is the probability it will actually rain?   </a:t>
            </a:r>
            <a:r>
              <a:rPr lang="en-US" sz="1700" dirty="0">
                <a:solidFill>
                  <a:srgbClr val="FF0000"/>
                </a:solidFill>
                <a:latin typeface="Times New Roman" panose="02020603050405020304" pitchFamily="18" charset="0"/>
                <a:cs typeface="Times New Roman" panose="02020603050405020304" pitchFamily="18" charset="0"/>
              </a:rPr>
              <a:t>(Ans: 0.5)</a:t>
            </a:r>
          </a:p>
          <a:p>
            <a:pPr marL="0" marR="0" algn="just">
              <a:lnSpc>
                <a:spcPct val="150000"/>
              </a:lnSpc>
              <a:spcBef>
                <a:spcPts val="0"/>
              </a:spcBef>
              <a:spcAft>
                <a:spcPts val="800"/>
              </a:spcAft>
            </a:pPr>
            <a:endParaRPr lang="en-IN" sz="1700" dirty="0">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800"/>
              </a:spcAft>
            </a:pPr>
            <a:r>
              <a:rPr lang="en-IN" sz="1700" dirty="0">
                <a:latin typeface="Times New Roman" panose="02020603050405020304" pitchFamily="18" charset="0"/>
                <a:ea typeface="Calibri" panose="020F0502020204030204" pitchFamily="34" charset="0"/>
                <a:cs typeface="Times New Roman" panose="02020603050405020304" pitchFamily="18" charset="0"/>
              </a:rPr>
              <a:t>4</a:t>
            </a: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 Consider the following data related to the employees, who are on travel. 40% check work email, 20% use cell phone to stay connected to work, 25% bring laptop with them, 23% check both work email and use cell phone to stay connected, and 50% neither check work email nor use a cell phone to stay connected nor bring a laptop. In addition, 88 out of every 100 who bring a laptop also check work email, and 70 out of every 100 who use a cell phone to stay connected also bring a laptop.</a:t>
            </a:r>
            <a:endParaRPr lang="en-US" sz="17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IN" sz="1700" dirty="0" err="1">
                <a:effectLst/>
                <a:latin typeface="Times New Roman" panose="02020603050405020304" pitchFamily="18" charset="0"/>
                <a:ea typeface="Calibri" panose="020F0502020204030204" pitchFamily="34" charset="0"/>
                <a:cs typeface="Times New Roman" panose="02020603050405020304" pitchFamily="18" charset="0"/>
              </a:rPr>
              <a:t>i</a:t>
            </a: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 What is the probability that a randomly selected traveller who checks work email also uses a cell phone to stay connected?</a:t>
            </a:r>
            <a:endParaRPr lang="en-US" sz="17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ii) What is the probability that someone who brings a laptop on vacation also uses a cell phone to stay connected?</a:t>
            </a:r>
            <a:endParaRPr lang="en-US" sz="17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IN" sz="1700" dirty="0">
                <a:effectLst/>
                <a:latin typeface="Times New Roman" panose="02020603050405020304" pitchFamily="18" charset="0"/>
                <a:ea typeface="Calibri" panose="020F0502020204030204" pitchFamily="34" charset="0"/>
                <a:cs typeface="Times New Roman" panose="02020603050405020304" pitchFamily="18" charset="0"/>
              </a:rPr>
              <a:t>iii) If the randomly selected traveller checked work email and brought a laptop, what is the probability that he/she uses a cell phone to stay connected? </a:t>
            </a:r>
          </a:p>
          <a:p>
            <a:pPr marR="0" algn="just">
              <a:lnSpc>
                <a:spcPct val="115000"/>
              </a:lnSpc>
              <a:spcBef>
                <a:spcPts val="0"/>
              </a:spcBef>
              <a:spcAft>
                <a:spcPts val="0"/>
              </a:spcAft>
            </a:pP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7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82C27CD6-4C5F-ADE5-6F4C-ED70115B1134}"/>
              </a:ext>
            </a:extLst>
          </p:cNvPr>
          <p:cNvSpPr txBox="1"/>
          <p:nvPr/>
        </p:nvSpPr>
        <p:spPr>
          <a:xfrm>
            <a:off x="-295275" y="539090"/>
            <a:ext cx="6096000" cy="837473"/>
          </a:xfrm>
          <a:prstGeom prst="rect">
            <a:avLst/>
          </a:prstGeom>
          <a:noFill/>
        </p:spPr>
        <p:txBody>
          <a:bodyPr wrap="square">
            <a:spAutoFit/>
          </a:bodyPr>
          <a:lstStyle/>
          <a:p>
            <a:pPr lvl="1">
              <a:lnSpc>
                <a:spcPct val="150000"/>
              </a:lnSpc>
            </a:pPr>
            <a:r>
              <a:rPr lang="en-IN" sz="3600" b="1" dirty="0"/>
              <a:t>Practice Problems</a:t>
            </a:r>
          </a:p>
        </p:txBody>
      </p:sp>
    </p:spTree>
    <p:extLst>
      <p:ext uri="{BB962C8B-B14F-4D97-AF65-F5344CB8AC3E}">
        <p14:creationId xmlns:p14="http://schemas.microsoft.com/office/powerpoint/2010/main" val="2886455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D210622-F18A-463E-44B0-4195BC0C91C2}"/>
              </a:ext>
            </a:extLst>
          </p:cNvPr>
          <p:cNvPicPr>
            <a:picLocks noGrp="1" noChangeAspect="1"/>
          </p:cNvPicPr>
          <p:nvPr>
            <p:ph idx="1"/>
          </p:nvPr>
        </p:nvPicPr>
        <p:blipFill>
          <a:blip r:embed="rId2"/>
          <a:stretch>
            <a:fillRect/>
          </a:stretch>
        </p:blipFill>
        <p:spPr>
          <a:xfrm>
            <a:off x="406400" y="1547512"/>
            <a:ext cx="10519747" cy="5047144"/>
          </a:xfrm>
          <a:prstGeom prst="rect">
            <a:avLst/>
          </a:prstGeom>
        </p:spPr>
      </p:pic>
      <p:sp>
        <p:nvSpPr>
          <p:cNvPr id="3" name="Content Placeholder 2">
            <a:extLst>
              <a:ext uri="{FF2B5EF4-FFF2-40B4-BE49-F238E27FC236}">
                <a16:creationId xmlns:a16="http://schemas.microsoft.com/office/drawing/2014/main" id="{A627CBB6-3D71-CAE8-259D-477DC1C5461F}"/>
              </a:ext>
            </a:extLst>
          </p:cNvPr>
          <p:cNvSpPr>
            <a:spLocks noGrp="1"/>
          </p:cNvSpPr>
          <p:nvPr>
            <p:ph sz="quarter" idx="10"/>
          </p:nvPr>
        </p:nvSpPr>
        <p:spPr/>
        <p:txBody>
          <a:bodyPr/>
          <a:lstStyle/>
          <a:p>
            <a:r>
              <a:rPr lang="en-IN" dirty="0"/>
              <a:t>Baye’s Theorem</a:t>
            </a:r>
          </a:p>
        </p:txBody>
      </p:sp>
    </p:spTree>
    <p:extLst>
      <p:ext uri="{BB962C8B-B14F-4D97-AF65-F5344CB8AC3E}">
        <p14:creationId xmlns:p14="http://schemas.microsoft.com/office/powerpoint/2010/main" val="8260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58C7924-41F1-34AE-93E5-6F6D2671BDBF}"/>
              </a:ext>
            </a:extLst>
          </p:cNvPr>
          <p:cNvSpPr txBox="1"/>
          <p:nvPr/>
        </p:nvSpPr>
        <p:spPr>
          <a:xfrm>
            <a:off x="119271" y="681965"/>
            <a:ext cx="4790660" cy="609782"/>
          </a:xfrm>
          <a:prstGeom prst="rect">
            <a:avLst/>
          </a:prstGeom>
          <a:noFill/>
        </p:spPr>
        <p:txBody>
          <a:bodyPr wrap="square">
            <a:spAutoFit/>
          </a:bodyPr>
          <a:lstStyle/>
          <a:p>
            <a:pPr lvl="1">
              <a:lnSpc>
                <a:spcPct val="150000"/>
              </a:lnSpc>
            </a:pPr>
            <a:r>
              <a:rPr lang="en-IN" sz="2500" b="1" dirty="0"/>
              <a:t>Measures of Central Tendency</a:t>
            </a:r>
          </a:p>
        </p:txBody>
      </p:sp>
      <p:sp>
        <p:nvSpPr>
          <p:cNvPr id="7" name="TextBox 6">
            <a:extLst>
              <a:ext uri="{FF2B5EF4-FFF2-40B4-BE49-F238E27FC236}">
                <a16:creationId xmlns:a16="http://schemas.microsoft.com/office/drawing/2014/main" id="{9CD5FCEE-E891-1E71-6F96-36321BCCF841}"/>
              </a:ext>
            </a:extLst>
          </p:cNvPr>
          <p:cNvSpPr txBox="1"/>
          <p:nvPr/>
        </p:nvSpPr>
        <p:spPr>
          <a:xfrm>
            <a:off x="351183" y="1547115"/>
            <a:ext cx="11489633" cy="4500976"/>
          </a:xfrm>
          <a:prstGeom prst="rect">
            <a:avLst/>
          </a:prstGeom>
          <a:noFill/>
        </p:spPr>
        <p:txBody>
          <a:bodyPr wrap="square">
            <a:spAutoFit/>
          </a:bodyPr>
          <a:lstStyle/>
          <a:p>
            <a:pPr marL="0" marR="0" algn="just">
              <a:lnSpc>
                <a:spcPct val="115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1) A psychologist wrote a computer program to simulate the way a person responds to a standard IQ test. To test the program, he gave the computer 15 different forms of a popular IQ test and computed its IQ from each form.</a:t>
            </a:r>
          </a:p>
          <a:p>
            <a:pPr marL="0" marR="0" algn="just">
              <a:lnSpc>
                <a:spcPct val="115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IQ Values: 	</a:t>
            </a:r>
          </a:p>
          <a:p>
            <a:pPr marL="0" marR="0" algn="just">
              <a:lnSpc>
                <a:spcPct val="115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134 	136	 137	 138	 138	 143 	144	 144	 145	 146     	146	 146 </a:t>
            </a:r>
          </a:p>
          <a:p>
            <a:pPr marL="0" marR="0" algn="just">
              <a:lnSpc>
                <a:spcPct val="115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147            148 	 153</a:t>
            </a:r>
          </a:p>
          <a:p>
            <a:pPr marL="0" marR="0" algn="just">
              <a:lnSpc>
                <a:spcPct val="115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Find the following Statistical measures:</a:t>
            </a:r>
          </a:p>
          <a:p>
            <a:pPr marL="0" marR="0" algn="just">
              <a:lnSpc>
                <a:spcPct val="115000"/>
              </a:lnSpc>
              <a:spcBef>
                <a:spcPts val="0"/>
              </a:spcBef>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1800" dirty="0">
                <a:effectLst/>
                <a:latin typeface="Calibri" panose="020F0502020204030204" pitchFamily="34" charset="0"/>
                <a:ea typeface="Calibri" panose="020F0502020204030204" pitchFamily="34" charset="0"/>
                <a:cs typeface="Times New Roman" panose="02020603050405020304" pitchFamily="18" charset="0"/>
              </a:rPr>
              <a:t>.	Mean, median, and mode</a:t>
            </a:r>
          </a:p>
          <a:p>
            <a:pPr marL="0" marR="0" algn="just">
              <a:lnSpc>
                <a:spcPct val="115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ii.	Range, Variance and standard deviation</a:t>
            </a:r>
          </a:p>
          <a:p>
            <a:pPr marL="0" marR="0" algn="just">
              <a:lnSpc>
                <a:spcPct val="115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iii.	The interquartile range. </a:t>
            </a:r>
          </a:p>
          <a:p>
            <a:pPr marL="0" marR="0" algn="just">
              <a:lnSpc>
                <a:spcPct val="115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v.	Identify potential outliers, if any. </a:t>
            </a:r>
          </a:p>
          <a:p>
            <a:pPr marL="0" marR="0" algn="just">
              <a:lnSpc>
                <a:spcPct val="115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vi.	Construct and interpret a boxplot</a:t>
            </a:r>
          </a:p>
        </p:txBody>
      </p:sp>
    </p:spTree>
    <p:extLst>
      <p:ext uri="{BB962C8B-B14F-4D97-AF65-F5344CB8AC3E}">
        <p14:creationId xmlns:p14="http://schemas.microsoft.com/office/powerpoint/2010/main" val="30523196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0E00E7-9E72-EFD7-53AE-0BDA9EC6A928}"/>
              </a:ext>
            </a:extLst>
          </p:cNvPr>
          <p:cNvSpPr>
            <a:spLocks noGrp="1"/>
          </p:cNvSpPr>
          <p:nvPr>
            <p:ph idx="1"/>
          </p:nvPr>
        </p:nvSpPr>
        <p:spPr>
          <a:xfrm>
            <a:off x="406400" y="1382713"/>
            <a:ext cx="11644313" cy="5060950"/>
          </a:xfrm>
        </p:spPr>
        <p:txBody>
          <a:bodyPr rtlCol="0">
            <a:normAutofit/>
          </a:bodyPr>
          <a:lstStyle/>
          <a:p>
            <a:pPr>
              <a:lnSpc>
                <a:spcPct val="150000"/>
              </a:lnSpc>
              <a:defRPr/>
            </a:pPr>
            <a:r>
              <a:rPr lang="en-IN" dirty="0">
                <a:solidFill>
                  <a:sysClr val="windowText" lastClr="000000"/>
                </a:solidFill>
              </a:rPr>
              <a:t>The results of an investigation by an expert on a fire accident in a skyscraper are summarized below:</a:t>
            </a:r>
          </a:p>
          <a:p>
            <a:pPr marL="514350" indent="-514350">
              <a:lnSpc>
                <a:spcPct val="150000"/>
              </a:lnSpc>
              <a:buFont typeface="Arial" pitchFamily="34" charset="0"/>
              <a:buAutoNum type="romanLcParenBoth"/>
              <a:defRPr/>
            </a:pPr>
            <a:r>
              <a:rPr lang="en-IN" dirty="0">
                <a:solidFill>
                  <a:sysClr val="windowText" lastClr="000000"/>
                </a:solidFill>
              </a:rPr>
              <a:t>P(There should have been short circuit)=0.8</a:t>
            </a:r>
          </a:p>
          <a:p>
            <a:pPr marL="514350" indent="-514350">
              <a:lnSpc>
                <a:spcPct val="150000"/>
              </a:lnSpc>
              <a:buFont typeface="Arial" pitchFamily="34" charset="0"/>
              <a:buAutoNum type="romanLcParenBoth"/>
              <a:defRPr/>
            </a:pPr>
            <a:r>
              <a:rPr lang="en-IN" dirty="0">
                <a:solidFill>
                  <a:sysClr val="windowText" lastClr="000000"/>
                </a:solidFill>
              </a:rPr>
              <a:t>P(LPG cylinder explosion)</a:t>
            </a:r>
          </a:p>
          <a:p>
            <a:pPr marL="514350" indent="-514350">
              <a:lnSpc>
                <a:spcPct val="150000"/>
              </a:lnSpc>
              <a:buFont typeface="Arial" pitchFamily="34" charset="0"/>
              <a:buAutoNum type="romanLcParenBoth"/>
              <a:defRPr/>
            </a:pPr>
            <a:r>
              <a:rPr lang="en-IN" dirty="0">
                <a:solidFill>
                  <a:sysClr val="windowText" lastClr="000000"/>
                </a:solidFill>
              </a:rPr>
              <a:t>Chance of fire accident is 30% given a short circuit and 95% given an LPG explosion.</a:t>
            </a:r>
          </a:p>
          <a:p>
            <a:pPr marL="0" indent="0">
              <a:lnSpc>
                <a:spcPct val="150000"/>
              </a:lnSpc>
              <a:defRPr/>
            </a:pPr>
            <a:r>
              <a:rPr lang="en-IN" dirty="0">
                <a:solidFill>
                  <a:sysClr val="windowText" lastClr="000000"/>
                </a:solidFill>
              </a:rPr>
              <a:t>Based on these, What do you think is the most probable causes of fire? Statistically justify your answer.</a:t>
            </a:r>
          </a:p>
        </p:txBody>
      </p:sp>
      <p:sp>
        <p:nvSpPr>
          <p:cNvPr id="4" name="TextBox 6">
            <a:extLst>
              <a:ext uri="{FF2B5EF4-FFF2-40B4-BE49-F238E27FC236}">
                <a16:creationId xmlns:a16="http://schemas.microsoft.com/office/drawing/2014/main" id="{7BB03F50-2327-DD1C-617B-E040B801D9FB}"/>
              </a:ext>
            </a:extLst>
          </p:cNvPr>
          <p:cNvSpPr txBox="1">
            <a:spLocks noChangeArrowheads="1"/>
          </p:cNvSpPr>
          <p:nvPr/>
        </p:nvSpPr>
        <p:spPr bwMode="auto">
          <a:xfrm>
            <a:off x="390525" y="615950"/>
            <a:ext cx="43656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N" altLang="en-US" sz="2400" b="1" i="0" u="none" strike="noStrike" kern="1200" cap="none" spc="0" normalizeH="0" baseline="0" noProof="0" dirty="0">
                <a:ln>
                  <a:noFill/>
                </a:ln>
                <a:solidFill>
                  <a:srgbClr val="FF0000"/>
                </a:solidFill>
                <a:effectLst/>
                <a:uLnTx/>
                <a:uFillTx/>
                <a:latin typeface="Arial Black" panose="020B0A04020102020204" pitchFamily="34" charset="0"/>
              </a:rPr>
              <a:t>Problem 1</a:t>
            </a:r>
          </a:p>
        </p:txBody>
      </p:sp>
    </p:spTree>
    <p:extLst>
      <p:ext uri="{BB962C8B-B14F-4D97-AF65-F5344CB8AC3E}">
        <p14:creationId xmlns:p14="http://schemas.microsoft.com/office/powerpoint/2010/main" val="32178737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2867BC-5EC9-594D-2B46-54F22C889A9E}"/>
              </a:ext>
            </a:extLst>
          </p:cNvPr>
          <p:cNvSpPr>
            <a:spLocks noGrp="1" noRot="1" noChangeAspect="1" noMove="1" noResize="1" noEditPoints="1" noAdjustHandles="1" noChangeArrowheads="1" noChangeShapeType="1" noTextEdit="1"/>
          </p:cNvSpPr>
          <p:nvPr>
            <p:ph idx="1"/>
          </p:nvPr>
        </p:nvSpPr>
        <p:spPr>
          <a:xfrm>
            <a:off x="108857" y="1426029"/>
            <a:ext cx="11887200" cy="4887685"/>
          </a:xfrm>
          <a:blipFill>
            <a:blip r:embed="rId2"/>
            <a:stretch>
              <a:fillRect l="-821" t="-998" b="-499"/>
            </a:stretch>
          </a:blipFill>
        </p:spPr>
        <p:txBody>
          <a:bodyPr/>
          <a:lstStyle/>
          <a:p>
            <a:pPr>
              <a:defRPr/>
            </a:pPr>
            <a:r>
              <a:rPr lang="en-US">
                <a:noFill/>
              </a:rPr>
              <a:t> </a:t>
            </a:r>
          </a:p>
        </p:txBody>
      </p:sp>
      <p:sp>
        <p:nvSpPr>
          <p:cNvPr id="3" name="Content Placeholder 2">
            <a:extLst>
              <a:ext uri="{FF2B5EF4-FFF2-40B4-BE49-F238E27FC236}">
                <a16:creationId xmlns:a16="http://schemas.microsoft.com/office/drawing/2014/main" id="{99229D05-4BE1-C642-15DF-74BBC7567637}"/>
              </a:ext>
            </a:extLst>
          </p:cNvPr>
          <p:cNvSpPr>
            <a:spLocks noGrp="1"/>
          </p:cNvSpPr>
          <p:nvPr>
            <p:ph sz="quarter" idx="10"/>
          </p:nvPr>
        </p:nvSpPr>
        <p:spPr/>
        <p:txBody>
          <a:bodyPr rtlCol="0"/>
          <a:lstStyle/>
          <a:p>
            <a:pPr indent="-324000" eaLnBrk="1" fontAlgn="auto" hangingPunct="1">
              <a:spcAft>
                <a:spcPts val="0"/>
              </a:spcAft>
              <a:buFont typeface="Wingdings" charset="2"/>
              <a:buNone/>
              <a:defRPr/>
            </a:pPr>
            <a:r>
              <a:rPr lang="en-IN" sz="3200" dirty="0">
                <a:solidFill>
                  <a:srgbClr val="FF0000"/>
                </a:solidFill>
                <a:latin typeface="Times New Roman" panose="02020603050405020304" pitchFamily="18" charset="0"/>
                <a:cs typeface="Times New Roman" panose="02020603050405020304" pitchFamily="18" charset="0"/>
              </a:rPr>
              <a:t>Solution: </a:t>
            </a:r>
          </a:p>
        </p:txBody>
      </p:sp>
    </p:spTree>
    <p:extLst>
      <p:ext uri="{BB962C8B-B14F-4D97-AF65-F5344CB8AC3E}">
        <p14:creationId xmlns:p14="http://schemas.microsoft.com/office/powerpoint/2010/main" val="7641787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BF91B0-32B0-E5F6-4CE4-FE5327268ACC}"/>
              </a:ext>
            </a:extLst>
          </p:cNvPr>
          <p:cNvSpPr>
            <a:spLocks noGrp="1"/>
          </p:cNvSpPr>
          <p:nvPr>
            <p:ph idx="1"/>
          </p:nvPr>
        </p:nvSpPr>
        <p:spPr>
          <a:xfrm>
            <a:off x="810882" y="1481138"/>
            <a:ext cx="10343073" cy="4984750"/>
          </a:xfrm>
        </p:spPr>
        <p:txBody>
          <a:bodyPr rtlCol="0">
            <a:normAutofit/>
          </a:bodyPr>
          <a:lstStyle/>
          <a:p>
            <a:pPr marL="502920" algn="just">
              <a:lnSpc>
                <a:spcPct val="150000"/>
              </a:lnSpc>
              <a:spcBef>
                <a:spcPts val="0"/>
              </a:spcBef>
              <a:defRPr/>
            </a:pPr>
            <a:r>
              <a:rPr lang="en-US" sz="1800" spc="40" dirty="0">
                <a:solidFill>
                  <a:srgbClr val="412B2E"/>
                </a:solidFill>
                <a:latin typeface="+mn-lt"/>
                <a:ea typeface="Calibri" panose="020F0502020204030204" pitchFamily="34" charset="0"/>
                <a:cs typeface="Times New Roman" panose="02020603050405020304" pitchFamily="18" charset="0"/>
              </a:rPr>
              <a:t>Four</a:t>
            </a:r>
            <a:r>
              <a:rPr lang="en-US" sz="1800" b="1" spc="40" dirty="0">
                <a:solidFill>
                  <a:srgbClr val="412B2E"/>
                </a:solidFill>
                <a:latin typeface="+mn-lt"/>
                <a:ea typeface="Calibri" panose="020F0502020204030204" pitchFamily="34" charset="0"/>
                <a:cs typeface="Times New Roman" panose="02020603050405020304" pitchFamily="18" charset="0"/>
              </a:rPr>
              <a:t> </a:t>
            </a:r>
            <a:r>
              <a:rPr lang="en-US" sz="1800" spc="-10" dirty="0">
                <a:solidFill>
                  <a:srgbClr val="412B2E"/>
                </a:solidFill>
                <a:latin typeface="+mn-lt"/>
                <a:ea typeface="Calibri" panose="020F0502020204030204" pitchFamily="34" charset="0"/>
                <a:cs typeface="Times New Roman" panose="02020603050405020304" pitchFamily="18" charset="0"/>
              </a:rPr>
              <a:t>technicians regularly make repairs when breakdowns occur on an automated </a:t>
            </a:r>
            <a:r>
              <a:rPr lang="en-US" sz="1800" dirty="0">
                <a:solidFill>
                  <a:srgbClr val="412B2E"/>
                </a:solidFill>
                <a:latin typeface="+mn-lt"/>
                <a:ea typeface="Calibri" panose="020F0502020204030204" pitchFamily="34" charset="0"/>
                <a:cs typeface="Times New Roman" panose="02020603050405020304" pitchFamily="18" charset="0"/>
              </a:rPr>
              <a:t>production </a:t>
            </a:r>
          </a:p>
          <a:p>
            <a:pPr marL="502920" algn="just">
              <a:lnSpc>
                <a:spcPct val="150000"/>
              </a:lnSpc>
              <a:spcBef>
                <a:spcPts val="0"/>
              </a:spcBef>
              <a:defRPr/>
            </a:pPr>
            <a:r>
              <a:rPr lang="en-US" sz="1800" dirty="0">
                <a:solidFill>
                  <a:srgbClr val="412B2E"/>
                </a:solidFill>
                <a:latin typeface="+mn-lt"/>
                <a:ea typeface="Calibri" panose="020F0502020204030204" pitchFamily="34" charset="0"/>
                <a:cs typeface="Times New Roman" panose="02020603050405020304" pitchFamily="18" charset="0"/>
              </a:rPr>
              <a:t>line. </a:t>
            </a:r>
          </a:p>
          <a:p>
            <a:pPr marL="502920" algn="just">
              <a:lnSpc>
                <a:spcPct val="150000"/>
              </a:lnSpc>
              <a:spcBef>
                <a:spcPts val="0"/>
              </a:spcBef>
              <a:buFont typeface="Courier New" panose="02070309020205020404" pitchFamily="49" charset="0"/>
              <a:buChar char="o"/>
              <a:defRPr/>
            </a:pPr>
            <a:r>
              <a:rPr lang="en-US" sz="1800" dirty="0">
                <a:solidFill>
                  <a:srgbClr val="412B2E"/>
                </a:solidFill>
                <a:latin typeface="+mn-lt"/>
                <a:ea typeface="Calibri" panose="020F0502020204030204" pitchFamily="34" charset="0"/>
                <a:cs typeface="Times New Roman" panose="02020603050405020304" pitchFamily="18" charset="0"/>
              </a:rPr>
              <a:t>Janet, who services 20% of the breakdowns, makes an incomplete </a:t>
            </a:r>
            <a:r>
              <a:rPr lang="en-US" sz="1800" spc="-10" dirty="0">
                <a:solidFill>
                  <a:srgbClr val="412B2E"/>
                </a:solidFill>
                <a:latin typeface="+mn-lt"/>
                <a:ea typeface="Calibri" panose="020F0502020204030204" pitchFamily="34" charset="0"/>
                <a:cs typeface="Times New Roman" panose="02020603050405020304" pitchFamily="18" charset="0"/>
              </a:rPr>
              <a:t>repair 1 time in 20; </a:t>
            </a:r>
          </a:p>
          <a:p>
            <a:pPr marL="502920" algn="just">
              <a:lnSpc>
                <a:spcPct val="150000"/>
              </a:lnSpc>
              <a:spcBef>
                <a:spcPts val="0"/>
              </a:spcBef>
              <a:buFont typeface="Courier New" panose="02070309020205020404" pitchFamily="49" charset="0"/>
              <a:buChar char="o"/>
              <a:defRPr/>
            </a:pPr>
            <a:r>
              <a:rPr lang="en-US" sz="1800" spc="-10" dirty="0">
                <a:solidFill>
                  <a:srgbClr val="412B2E"/>
                </a:solidFill>
                <a:latin typeface="+mn-lt"/>
                <a:ea typeface="Calibri" panose="020F0502020204030204" pitchFamily="34" charset="0"/>
                <a:cs typeface="Times New Roman" panose="02020603050405020304" pitchFamily="18" charset="0"/>
              </a:rPr>
              <a:t>Tom, who services 60% of the breakdowns, makes an incomplete repair </a:t>
            </a:r>
            <a:r>
              <a:rPr lang="en-US" sz="1800" spc="40" dirty="0">
                <a:solidFill>
                  <a:srgbClr val="412B2E"/>
                </a:solidFill>
                <a:latin typeface="+mn-lt"/>
                <a:ea typeface="Calibri" panose="020F0502020204030204" pitchFamily="34" charset="0"/>
                <a:cs typeface="Times New Roman" panose="02020603050405020304" pitchFamily="18" charset="0"/>
              </a:rPr>
              <a:t>1</a:t>
            </a:r>
            <a:r>
              <a:rPr lang="en-US" sz="1800" b="1" spc="40" dirty="0">
                <a:solidFill>
                  <a:srgbClr val="412B2E"/>
                </a:solidFill>
                <a:latin typeface="+mn-lt"/>
                <a:ea typeface="Calibri" panose="020F0502020204030204" pitchFamily="34" charset="0"/>
                <a:cs typeface="Times New Roman" panose="02020603050405020304" pitchFamily="18" charset="0"/>
              </a:rPr>
              <a:t> </a:t>
            </a:r>
            <a:r>
              <a:rPr lang="en-US" sz="1800" spc="-10" dirty="0">
                <a:solidFill>
                  <a:srgbClr val="412B2E"/>
                </a:solidFill>
                <a:latin typeface="+mn-lt"/>
                <a:ea typeface="Calibri" panose="020F0502020204030204" pitchFamily="34" charset="0"/>
                <a:cs typeface="Times New Roman" panose="02020603050405020304" pitchFamily="18" charset="0"/>
              </a:rPr>
              <a:t>time in 10;</a:t>
            </a:r>
          </a:p>
          <a:p>
            <a:pPr marL="502920" algn="just">
              <a:lnSpc>
                <a:spcPct val="150000"/>
              </a:lnSpc>
              <a:spcBef>
                <a:spcPts val="0"/>
              </a:spcBef>
              <a:buFont typeface="Courier New" panose="02070309020205020404" pitchFamily="49" charset="0"/>
              <a:buChar char="o"/>
              <a:defRPr/>
            </a:pPr>
            <a:r>
              <a:rPr lang="en-US" sz="1800" spc="-10" dirty="0">
                <a:solidFill>
                  <a:srgbClr val="412B2E"/>
                </a:solidFill>
                <a:latin typeface="+mn-lt"/>
                <a:ea typeface="Calibri" panose="020F0502020204030204" pitchFamily="34" charset="0"/>
                <a:cs typeface="Times New Roman" panose="02020603050405020304" pitchFamily="18" charset="0"/>
              </a:rPr>
              <a:t>Georgia, who services 15% of the breakdowns, makes an incom­</a:t>
            </a:r>
            <a:r>
              <a:rPr lang="en-US" sz="1800" spc="-15" dirty="0">
                <a:solidFill>
                  <a:srgbClr val="412B2E"/>
                </a:solidFill>
                <a:latin typeface="+mn-lt"/>
                <a:ea typeface="Calibri" panose="020F0502020204030204" pitchFamily="34" charset="0"/>
                <a:cs typeface="Times New Roman" panose="02020603050405020304" pitchFamily="18" charset="0"/>
              </a:rPr>
              <a:t>plete repair </a:t>
            </a:r>
            <a:r>
              <a:rPr lang="en-US" sz="1800" spc="35" dirty="0">
                <a:solidFill>
                  <a:srgbClr val="412B2E"/>
                </a:solidFill>
                <a:latin typeface="+mn-lt"/>
                <a:ea typeface="Calibri" panose="020F0502020204030204" pitchFamily="34" charset="0"/>
                <a:cs typeface="Times New Roman" panose="02020603050405020304" pitchFamily="18" charset="0"/>
              </a:rPr>
              <a:t>1</a:t>
            </a:r>
            <a:r>
              <a:rPr lang="en-US" sz="1800" b="1" spc="35" dirty="0">
                <a:solidFill>
                  <a:srgbClr val="412B2E"/>
                </a:solidFill>
                <a:latin typeface="+mn-lt"/>
                <a:ea typeface="Calibri" panose="020F0502020204030204" pitchFamily="34" charset="0"/>
                <a:cs typeface="Times New Roman" panose="02020603050405020304" pitchFamily="18" charset="0"/>
              </a:rPr>
              <a:t> </a:t>
            </a:r>
            <a:r>
              <a:rPr lang="en-US" sz="1800" spc="-15" dirty="0">
                <a:solidFill>
                  <a:srgbClr val="412B2E"/>
                </a:solidFill>
                <a:latin typeface="+mn-lt"/>
                <a:ea typeface="Calibri" panose="020F0502020204030204" pitchFamily="34" charset="0"/>
                <a:cs typeface="Times New Roman" panose="02020603050405020304" pitchFamily="18" charset="0"/>
              </a:rPr>
              <a:t>time in 10;</a:t>
            </a:r>
          </a:p>
          <a:p>
            <a:pPr marL="502920" algn="just">
              <a:lnSpc>
                <a:spcPct val="150000"/>
              </a:lnSpc>
              <a:spcBef>
                <a:spcPts val="0"/>
              </a:spcBef>
              <a:buFont typeface="Courier New" panose="02070309020205020404" pitchFamily="49" charset="0"/>
              <a:buChar char="o"/>
              <a:defRPr/>
            </a:pPr>
            <a:r>
              <a:rPr lang="en-US" sz="1800" spc="-15" dirty="0">
                <a:solidFill>
                  <a:srgbClr val="412B2E"/>
                </a:solidFill>
                <a:latin typeface="+mn-lt"/>
                <a:ea typeface="Calibri" panose="020F0502020204030204" pitchFamily="34" charset="0"/>
                <a:cs typeface="Times New Roman" panose="02020603050405020304" pitchFamily="18" charset="0"/>
              </a:rPr>
              <a:t>Peter, who services 5% of the breakdowns, makes an </a:t>
            </a:r>
            <a:r>
              <a:rPr lang="en-US" sz="1800" dirty="0">
                <a:solidFill>
                  <a:srgbClr val="412B2E"/>
                </a:solidFill>
                <a:latin typeface="+mn-lt"/>
                <a:ea typeface="Calibri" panose="020F0502020204030204" pitchFamily="34" charset="0"/>
                <a:cs typeface="Times New Roman" panose="02020603050405020304" pitchFamily="18" charset="0"/>
              </a:rPr>
              <a:t>incomplete repair </a:t>
            </a:r>
            <a:r>
              <a:rPr lang="en-US" sz="1800" spc="50" dirty="0">
                <a:solidFill>
                  <a:srgbClr val="412B2E"/>
                </a:solidFill>
                <a:latin typeface="+mn-lt"/>
                <a:ea typeface="Calibri" panose="020F0502020204030204" pitchFamily="34" charset="0"/>
                <a:cs typeface="Times New Roman" panose="02020603050405020304" pitchFamily="18" charset="0"/>
              </a:rPr>
              <a:t>1</a:t>
            </a:r>
            <a:r>
              <a:rPr lang="en-US" sz="1800" b="1" spc="50" dirty="0">
                <a:solidFill>
                  <a:srgbClr val="412B2E"/>
                </a:solidFill>
                <a:latin typeface="+mn-lt"/>
                <a:ea typeface="Calibri" panose="020F0502020204030204" pitchFamily="34" charset="0"/>
                <a:cs typeface="Times New Roman" panose="02020603050405020304" pitchFamily="18" charset="0"/>
              </a:rPr>
              <a:t> </a:t>
            </a:r>
            <a:r>
              <a:rPr lang="en-US" sz="1800" dirty="0">
                <a:solidFill>
                  <a:srgbClr val="412B2E"/>
                </a:solidFill>
                <a:latin typeface="+mn-lt"/>
                <a:ea typeface="Calibri" panose="020F0502020204030204" pitchFamily="34" charset="0"/>
                <a:cs typeface="Times New Roman" panose="02020603050405020304" pitchFamily="18" charset="0"/>
              </a:rPr>
              <a:t>time in 20.</a:t>
            </a:r>
          </a:p>
          <a:p>
            <a:pPr marL="502920" algn="just">
              <a:lnSpc>
                <a:spcPct val="150000"/>
              </a:lnSpc>
              <a:spcBef>
                <a:spcPts val="0"/>
              </a:spcBef>
              <a:buFont typeface="Courier New" panose="02070309020205020404" pitchFamily="49" charset="0"/>
              <a:buChar char="o"/>
              <a:defRPr/>
            </a:pPr>
            <a:endParaRPr lang="en-US" sz="1800" dirty="0">
              <a:solidFill>
                <a:srgbClr val="412B2E"/>
              </a:solidFill>
              <a:latin typeface="+mn-lt"/>
              <a:ea typeface="Calibri" panose="020F0502020204030204" pitchFamily="34" charset="0"/>
              <a:cs typeface="Times New Roman" panose="02020603050405020304" pitchFamily="18" charset="0"/>
            </a:endParaRPr>
          </a:p>
          <a:p>
            <a:pPr marL="160020" indent="0" algn="just">
              <a:lnSpc>
                <a:spcPct val="150000"/>
              </a:lnSpc>
              <a:spcBef>
                <a:spcPts val="0"/>
              </a:spcBef>
              <a:defRPr/>
            </a:pPr>
            <a:r>
              <a:rPr lang="en-US" sz="1800" dirty="0">
                <a:solidFill>
                  <a:srgbClr val="412B2E"/>
                </a:solidFill>
                <a:latin typeface="+mn-lt"/>
                <a:ea typeface="Calibri" panose="020F0502020204030204" pitchFamily="34" charset="0"/>
                <a:cs typeface="Times New Roman" panose="02020603050405020304" pitchFamily="18" charset="0"/>
              </a:rPr>
              <a:t>For the next problem with the production line diag­</a:t>
            </a:r>
            <a:r>
              <a:rPr lang="en-US" sz="1800" spc="5" dirty="0">
                <a:solidFill>
                  <a:srgbClr val="412B2E"/>
                </a:solidFill>
                <a:latin typeface="+mn-lt"/>
                <a:ea typeface="Calibri" panose="020F0502020204030204" pitchFamily="34" charset="0"/>
                <a:cs typeface="Times New Roman" panose="02020603050405020304" pitchFamily="18" charset="0"/>
              </a:rPr>
              <a:t>nosed as being due to an initial repair that was </a:t>
            </a:r>
          </a:p>
          <a:p>
            <a:pPr marL="502920" algn="just">
              <a:lnSpc>
                <a:spcPct val="150000"/>
              </a:lnSpc>
              <a:spcBef>
                <a:spcPts val="0"/>
              </a:spcBef>
              <a:defRPr/>
            </a:pPr>
            <a:r>
              <a:rPr lang="en-US" sz="1800" spc="5" dirty="0">
                <a:solidFill>
                  <a:srgbClr val="412B2E"/>
                </a:solidFill>
                <a:latin typeface="+mn-lt"/>
                <a:ea typeface="Calibri" panose="020F0502020204030204" pitchFamily="34" charset="0"/>
                <a:cs typeface="Times New Roman" panose="02020603050405020304" pitchFamily="18" charset="0"/>
              </a:rPr>
              <a:t>incomplete, what is the probability that this initial repair was made by Janet?</a:t>
            </a:r>
            <a:endParaRPr lang="en-IN" sz="1800" dirty="0">
              <a:solidFill>
                <a:sysClr val="windowText" lastClr="000000"/>
              </a:solidFill>
              <a:latin typeface="+mn-lt"/>
              <a:ea typeface="Calibri" panose="020F0502020204030204" pitchFamily="34" charset="0"/>
              <a:cs typeface="Times New Roman" panose="02020603050405020304" pitchFamily="18" charset="0"/>
            </a:endParaRPr>
          </a:p>
        </p:txBody>
      </p:sp>
      <p:sp>
        <p:nvSpPr>
          <p:cNvPr id="5" name="TextBox 6">
            <a:extLst>
              <a:ext uri="{FF2B5EF4-FFF2-40B4-BE49-F238E27FC236}">
                <a16:creationId xmlns:a16="http://schemas.microsoft.com/office/drawing/2014/main" id="{7BB03F50-2327-DD1C-617B-E040B801D9FB}"/>
              </a:ext>
            </a:extLst>
          </p:cNvPr>
          <p:cNvSpPr txBox="1">
            <a:spLocks noChangeArrowheads="1"/>
          </p:cNvSpPr>
          <p:nvPr/>
        </p:nvSpPr>
        <p:spPr bwMode="auto">
          <a:xfrm>
            <a:off x="390525" y="615950"/>
            <a:ext cx="43656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N" altLang="en-US" sz="2400" b="1" i="0" u="none" strike="noStrike" kern="1200" cap="none" spc="0" normalizeH="0" baseline="0" noProof="0" dirty="0">
                <a:ln>
                  <a:noFill/>
                </a:ln>
                <a:solidFill>
                  <a:srgbClr val="FF0000"/>
                </a:solidFill>
                <a:effectLst/>
                <a:uLnTx/>
                <a:uFillTx/>
                <a:latin typeface="Arial Black" panose="020B0A04020102020204" pitchFamily="34" charset="0"/>
              </a:rPr>
              <a:t>Problem 2</a:t>
            </a:r>
          </a:p>
        </p:txBody>
      </p:sp>
    </p:spTree>
    <p:extLst>
      <p:ext uri="{BB962C8B-B14F-4D97-AF65-F5344CB8AC3E}">
        <p14:creationId xmlns:p14="http://schemas.microsoft.com/office/powerpoint/2010/main" val="18767164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BB2C760F-276C-B88D-A731-55C7606AEA8B}"/>
              </a:ext>
            </a:extLst>
          </p:cNvPr>
          <p:cNvSpPr txBox="1"/>
          <p:nvPr/>
        </p:nvSpPr>
        <p:spPr>
          <a:xfrm>
            <a:off x="609600" y="4552252"/>
            <a:ext cx="10972800" cy="1200150"/>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45" normalizeH="0" baseline="0" noProof="0" dirty="0">
                <a:ln>
                  <a:noFill/>
                </a:ln>
                <a:solidFill>
                  <a:srgbClr val="412B2E"/>
                </a:solidFill>
                <a:effectLst/>
                <a:uLnTx/>
                <a:uFillTx/>
                <a:latin typeface="Times New Roman" panose="02020603050405020304" pitchFamily="18" charset="0"/>
                <a:ea typeface="Calibri" panose="020F0502020204030204" pitchFamily="34" charset="0"/>
                <a:cs typeface="Times New Roman" panose="02020603050405020304" pitchFamily="18" charset="0"/>
              </a:rPr>
              <a:t>and it </a:t>
            </a:r>
            <a:r>
              <a:rPr kumimoji="0" lang="en-US" sz="2400" b="0" i="0" u="none" strike="noStrike" kern="1200" cap="none" spc="-5" normalizeH="0" baseline="0" noProof="0" dirty="0">
                <a:ln>
                  <a:noFill/>
                </a:ln>
                <a:solidFill>
                  <a:srgbClr val="412B2E"/>
                </a:solidFill>
                <a:effectLst/>
                <a:uLnTx/>
                <a:uFillTx/>
                <a:latin typeface="Times New Roman" panose="02020603050405020304" pitchFamily="18" charset="0"/>
                <a:ea typeface="Calibri" panose="020F0502020204030204" pitchFamily="34" charset="0"/>
                <a:cs typeface="Times New Roman" panose="02020603050405020304" pitchFamily="18" charset="0"/>
              </a:rPr>
              <a:t>is of interest to note that although Janet makes an incomplete repair only </a:t>
            </a:r>
            <a:r>
              <a:rPr kumimoji="0" lang="en-US" sz="2400" b="0" i="0" u="none" strike="noStrike" kern="1200" cap="none" spc="45" normalizeH="0" baseline="0" noProof="0" dirty="0">
                <a:ln>
                  <a:noFill/>
                </a:ln>
                <a:solidFill>
                  <a:srgbClr val="412B2E"/>
                </a:solidFill>
                <a:effectLst/>
                <a:uLnTx/>
                <a:uFillTx/>
                <a:latin typeface="Times New Roman" panose="02020603050405020304" pitchFamily="18" charset="0"/>
                <a:ea typeface="Calibri" panose="020F0502020204030204" pitchFamily="34" charset="0"/>
                <a:cs typeface="Times New Roman" panose="02020603050405020304" pitchFamily="18" charset="0"/>
              </a:rPr>
              <a:t>1</a:t>
            </a:r>
            <a:r>
              <a:rPr kumimoji="0" lang="en-US" sz="2400" b="1" i="0" u="none" strike="noStrike" kern="1200" cap="none" spc="45" normalizeH="0" baseline="0" noProof="0" dirty="0">
                <a:ln>
                  <a:noFill/>
                </a:ln>
                <a:solidFill>
                  <a:srgbClr val="412B2E"/>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br>
              <a:rPr kumimoji="0" lang="en-US" sz="2400" b="1" i="0" u="none" strike="noStrike" kern="1200" cap="none" spc="45" normalizeH="0" baseline="0" noProof="0" dirty="0">
                <a:ln>
                  <a:noFill/>
                </a:ln>
                <a:solidFill>
                  <a:srgbClr val="412B2E"/>
                </a:solidFill>
                <a:effectLst/>
                <a:uLnTx/>
                <a:uFillTx/>
                <a:latin typeface="Times New Roman" panose="02020603050405020304" pitchFamily="18" charset="0"/>
                <a:ea typeface="Calibri" panose="020F0502020204030204" pitchFamily="34" charset="0"/>
                <a:cs typeface="Times New Roman" panose="02020603050405020304" pitchFamily="18" charset="0"/>
              </a:rPr>
            </a:br>
            <a:r>
              <a:rPr kumimoji="0" lang="en-US" sz="2400" b="0" i="0" u="none" strike="noStrike" kern="1200" cap="none" spc="0" normalizeH="0" baseline="0" noProof="0" dirty="0">
                <a:ln>
                  <a:noFill/>
                </a:ln>
                <a:solidFill>
                  <a:srgbClr val="412B2E"/>
                </a:solidFill>
                <a:effectLst/>
                <a:uLnTx/>
                <a:uFillTx/>
                <a:latin typeface="Times New Roman" panose="02020603050405020304" pitchFamily="18" charset="0"/>
                <a:ea typeface="Calibri" panose="020F0502020204030204" pitchFamily="34" charset="0"/>
                <a:cs typeface="Times New Roman" panose="02020603050405020304" pitchFamily="18" charset="0"/>
              </a:rPr>
              <a:t>out of 20 times, namely, 5% of the breakdowns she services, more than 11% of the </a:t>
            </a:r>
            <a:br>
              <a:rPr kumimoji="0" lang="en-US" sz="2400" b="0" i="0" u="none" strike="noStrike" kern="1200" cap="none" spc="0" normalizeH="0" baseline="0" noProof="0" dirty="0">
                <a:ln>
                  <a:noFill/>
                </a:ln>
                <a:solidFill>
                  <a:srgbClr val="412B2E"/>
                </a:solidFill>
                <a:effectLst/>
                <a:uLnTx/>
                <a:uFillTx/>
                <a:latin typeface="Times New Roman" panose="02020603050405020304" pitchFamily="18" charset="0"/>
                <a:ea typeface="Calibri" panose="020F0502020204030204" pitchFamily="34" charset="0"/>
                <a:cs typeface="Times New Roman" panose="02020603050405020304" pitchFamily="18" charset="0"/>
              </a:rPr>
            </a:br>
            <a:r>
              <a:rPr kumimoji="0" lang="en-US" sz="2400" b="0" i="0" u="none" strike="noStrike" kern="1200" cap="none" spc="-5" normalizeH="0" baseline="0" noProof="0" dirty="0">
                <a:ln>
                  <a:noFill/>
                </a:ln>
                <a:solidFill>
                  <a:srgbClr val="412B2E"/>
                </a:solidFill>
                <a:effectLst/>
                <a:uLnTx/>
                <a:uFillTx/>
                <a:latin typeface="Times New Roman" panose="02020603050405020304" pitchFamily="18" charset="0"/>
                <a:ea typeface="Calibri" panose="020F0502020204030204" pitchFamily="34" charset="0"/>
                <a:cs typeface="Times New Roman" panose="02020603050405020304" pitchFamily="18" charset="0"/>
              </a:rPr>
              <a:t>incomplete repairs are her responsibility.</a:t>
            </a:r>
            <a:endParaRPr kumimoji="0" lang="en-IN"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grpSp>
        <p:nvGrpSpPr>
          <p:cNvPr id="17" name="Group 16">
            <a:extLst>
              <a:ext uri="{FF2B5EF4-FFF2-40B4-BE49-F238E27FC236}">
                <a16:creationId xmlns:a16="http://schemas.microsoft.com/office/drawing/2014/main" id="{9BFBD755-F066-ADE5-3804-F0D655EEDC55}"/>
              </a:ext>
            </a:extLst>
          </p:cNvPr>
          <p:cNvGrpSpPr>
            <a:grpSpLocks/>
          </p:cNvGrpSpPr>
          <p:nvPr/>
        </p:nvGrpSpPr>
        <p:grpSpPr bwMode="auto">
          <a:xfrm>
            <a:off x="603250" y="1617663"/>
            <a:ext cx="10018713" cy="2685351"/>
            <a:chOff x="603315" y="1618104"/>
            <a:chExt cx="10018335" cy="2685068"/>
          </a:xfrm>
        </p:grpSpPr>
        <p:sp>
          <p:nvSpPr>
            <p:cNvPr id="69637" name="TextBox 10">
              <a:extLst>
                <a:ext uri="{FF2B5EF4-FFF2-40B4-BE49-F238E27FC236}">
                  <a16:creationId xmlns:a16="http://schemas.microsoft.com/office/drawing/2014/main" id="{5FF44C3D-8E8A-6120-344C-C4E66ED7E19F}"/>
                </a:ext>
              </a:extLst>
            </p:cNvPr>
            <p:cNvSpPr txBox="1">
              <a:spLocks noChangeArrowheads="1"/>
            </p:cNvSpPr>
            <p:nvPr/>
          </p:nvSpPr>
          <p:spPr bwMode="auto">
            <a:xfrm>
              <a:off x="603315" y="1618104"/>
              <a:ext cx="10018335" cy="2685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01650" indent="-501650">
                <a:spcBef>
                  <a:spcPts val="1413"/>
                </a:spcBef>
                <a:buClr>
                  <a:srgbClr val="000000"/>
                </a:buClr>
                <a:buSzPct val="45000"/>
                <a:buFont typeface="Wingdings" panose="05000000000000000000" pitchFamily="2" charset="2"/>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501650" marR="0" lvl="0" indent="-501650" algn="just" defTabSz="914400" rtl="0" eaLnBrk="1" fontAlgn="base" latinLnBrk="0" hangingPunct="1">
                <a:lnSpc>
                  <a:spcPct val="100000"/>
                </a:lnSpc>
                <a:spcBef>
                  <a:spcPts val="1075"/>
                </a:spcBef>
                <a:spcAft>
                  <a:spcPct val="0"/>
                </a:spcAft>
                <a:buClrTx/>
                <a:buSzTx/>
                <a:buFontTx/>
                <a:buNone/>
                <a:tabLst/>
                <a:defRPr/>
              </a:pPr>
              <a:r>
                <a:rPr kumimoji="0" lang="en-US" altLang="en-US" sz="2400" b="0" i="0" u="none" strike="noStrike" kern="1200" cap="none" spc="0" normalizeH="0" baseline="0" noProof="0" dirty="0">
                  <a:ln>
                    <a:noFill/>
                  </a:ln>
                  <a:solidFill>
                    <a:srgbClr val="412B2E"/>
                  </a:solidFill>
                  <a:effectLst/>
                  <a:uLnTx/>
                  <a:uFillTx/>
                  <a:latin typeface="Times New Roman" panose="02020603050405020304" pitchFamily="18" charset="0"/>
                  <a:ea typeface="Calibri" panose="020F0502020204030204" pitchFamily="34" charset="0"/>
                  <a:cs typeface="Times New Roman" panose="02020603050405020304" pitchFamily="18" charset="0"/>
                </a:rPr>
                <a:t>Let </a:t>
              </a:r>
              <a:r>
                <a:rPr kumimoji="0" lang="en-US" altLang="en-US" sz="2400" b="0" i="1" u="none" strike="noStrike" kern="1200" cap="none" spc="0" normalizeH="0" baseline="0" noProof="0" dirty="0">
                  <a:ln>
                    <a:noFill/>
                  </a:ln>
                  <a:solidFill>
                    <a:srgbClr val="412B2E"/>
                  </a:solidFill>
                  <a:effectLst/>
                  <a:uLnTx/>
                  <a:uFillTx/>
                  <a:latin typeface="Times New Roman" panose="02020603050405020304" pitchFamily="18" charset="0"/>
                  <a:ea typeface="Calibri" panose="020F0502020204030204" pitchFamily="34" charset="0"/>
                  <a:cs typeface="Times New Roman" panose="02020603050405020304" pitchFamily="18" charset="0"/>
                </a:rPr>
                <a:t>A </a:t>
              </a:r>
              <a:r>
                <a:rPr kumimoji="0" lang="en-US" altLang="en-US" sz="2400" b="0" i="0" u="none" strike="noStrike" kern="1200" cap="none" spc="0" normalizeH="0" baseline="0" noProof="0" dirty="0">
                  <a:ln>
                    <a:noFill/>
                  </a:ln>
                  <a:solidFill>
                    <a:srgbClr val="412B2E"/>
                  </a:solidFill>
                  <a:effectLst/>
                  <a:uLnTx/>
                  <a:uFillTx/>
                  <a:latin typeface="Times New Roman" panose="02020603050405020304" pitchFamily="18" charset="0"/>
                  <a:ea typeface="Calibri" panose="020F0502020204030204" pitchFamily="34" charset="0"/>
                  <a:cs typeface="Times New Roman" panose="02020603050405020304" pitchFamily="18" charset="0"/>
                </a:rPr>
                <a:t>be the event that the initial repair was incomplete, B</a:t>
              </a:r>
              <a:r>
                <a:rPr kumimoji="0" lang="en-US" altLang="en-US" sz="2400" b="0" i="0" u="none" strike="noStrike" kern="1200" cap="none" spc="0" normalizeH="0" baseline="-25000" noProof="0" dirty="0">
                  <a:ln>
                    <a:noFill/>
                  </a:ln>
                  <a:solidFill>
                    <a:srgbClr val="412B2E"/>
                  </a:solidFill>
                  <a:effectLst/>
                  <a:uLnTx/>
                  <a:uFillTx/>
                  <a:latin typeface="Times New Roman" panose="02020603050405020304" pitchFamily="18" charset="0"/>
                  <a:ea typeface="Calibri" panose="020F0502020204030204" pitchFamily="34" charset="0"/>
                  <a:cs typeface="Times New Roman" panose="02020603050405020304" pitchFamily="18" charset="0"/>
                </a:rPr>
                <a:t>1</a:t>
              </a:r>
              <a:r>
                <a:rPr kumimoji="0" lang="en-US" altLang="en-US" sz="2400" b="0" i="0" u="none" strike="noStrike" kern="1200" cap="none" spc="0" normalizeH="0" baseline="0" noProof="0" dirty="0">
                  <a:ln>
                    <a:noFill/>
                  </a:ln>
                  <a:solidFill>
                    <a:srgbClr val="412B2E"/>
                  </a:solidFill>
                  <a:effectLst/>
                  <a:uLnTx/>
                  <a:uFillTx/>
                  <a:latin typeface="Times New Roman" panose="02020603050405020304" pitchFamily="18" charset="0"/>
                  <a:ea typeface="Calibri" panose="020F0502020204030204" pitchFamily="34" charset="0"/>
                  <a:cs typeface="Times New Roman" panose="02020603050405020304" pitchFamily="18" charset="0"/>
                </a:rPr>
                <a:t> that the initial repair was made by Janet, </a:t>
              </a:r>
              <a:r>
                <a:rPr kumimoji="0" lang="en-US" altLang="en-US" sz="2400" b="0" i="1" u="none" strike="noStrike" kern="1200" cap="none" spc="0" normalizeH="0" baseline="0" noProof="0" dirty="0">
                  <a:ln>
                    <a:noFill/>
                  </a:ln>
                  <a:solidFill>
                    <a:srgbClr val="412B2E"/>
                  </a:solidFill>
                  <a:effectLst/>
                  <a:uLnTx/>
                  <a:uFillTx/>
                  <a:latin typeface="Times New Roman" panose="02020603050405020304" pitchFamily="18" charset="0"/>
                  <a:ea typeface="Calibri" panose="020F0502020204030204" pitchFamily="34" charset="0"/>
                  <a:cs typeface="Times New Roman" panose="02020603050405020304" pitchFamily="18" charset="0"/>
                </a:rPr>
                <a:t>B</a:t>
              </a:r>
              <a:r>
                <a:rPr kumimoji="0" lang="en-US" altLang="en-US" sz="2400" b="0" i="1" u="none" strike="noStrike" kern="1200" cap="none" spc="0" normalizeH="0" baseline="-25000" noProof="0" dirty="0">
                  <a:ln>
                    <a:noFill/>
                  </a:ln>
                  <a:solidFill>
                    <a:srgbClr val="412B2E"/>
                  </a:solidFill>
                  <a:effectLst/>
                  <a:uLnTx/>
                  <a:uFillTx/>
                  <a:latin typeface="Times New Roman" panose="02020603050405020304" pitchFamily="18" charset="0"/>
                  <a:ea typeface="Calibri" panose="020F0502020204030204" pitchFamily="34" charset="0"/>
                  <a:cs typeface="Times New Roman" panose="02020603050405020304" pitchFamily="18" charset="0"/>
                </a:rPr>
                <a:t>2</a:t>
              </a:r>
              <a:r>
                <a:rPr kumimoji="0" lang="en-US" altLang="en-US" sz="2400" b="0" i="1" u="none" strike="noStrike" kern="1200" cap="none" spc="0" normalizeH="0" baseline="0" noProof="0" dirty="0">
                  <a:ln>
                    <a:noFill/>
                  </a:ln>
                  <a:solidFill>
                    <a:srgbClr val="412B2E"/>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kern="1200" cap="none" spc="0" normalizeH="0" baseline="0" noProof="0" dirty="0">
                  <a:ln>
                    <a:noFill/>
                  </a:ln>
                  <a:solidFill>
                    <a:srgbClr val="412B2E"/>
                  </a:solidFill>
                  <a:effectLst/>
                  <a:uLnTx/>
                  <a:uFillTx/>
                  <a:latin typeface="Times New Roman" panose="02020603050405020304" pitchFamily="18" charset="0"/>
                  <a:ea typeface="Calibri" panose="020F0502020204030204" pitchFamily="34" charset="0"/>
                  <a:cs typeface="Times New Roman" panose="02020603050405020304" pitchFamily="18" charset="0"/>
                </a:rPr>
                <a:t>that it was made by Tom, </a:t>
              </a:r>
              <a:r>
                <a:rPr kumimoji="0" lang="en-US" altLang="en-US" sz="2400" b="0" i="1" u="none" strike="noStrike" kern="1200" cap="none" spc="0" normalizeH="0" baseline="0" noProof="0" dirty="0">
                  <a:ln>
                    <a:noFill/>
                  </a:ln>
                  <a:solidFill>
                    <a:srgbClr val="412B2E"/>
                  </a:solidFill>
                  <a:effectLst/>
                  <a:uLnTx/>
                  <a:uFillTx/>
                  <a:latin typeface="Times New Roman" panose="02020603050405020304" pitchFamily="18" charset="0"/>
                  <a:ea typeface="Calibri" panose="020F0502020204030204" pitchFamily="34" charset="0"/>
                  <a:cs typeface="Times New Roman" panose="02020603050405020304" pitchFamily="18" charset="0"/>
                </a:rPr>
                <a:t>B</a:t>
              </a:r>
              <a:r>
                <a:rPr kumimoji="0" lang="en-US" altLang="en-US" sz="2400" b="0" i="1" u="none" strike="noStrike" kern="1200" cap="none" spc="0" normalizeH="0" baseline="-25000" noProof="0" dirty="0">
                  <a:ln>
                    <a:noFill/>
                  </a:ln>
                  <a:solidFill>
                    <a:srgbClr val="412B2E"/>
                  </a:solidFill>
                  <a:effectLst/>
                  <a:uLnTx/>
                  <a:uFillTx/>
                  <a:latin typeface="Times New Roman" panose="02020603050405020304" pitchFamily="18" charset="0"/>
                  <a:ea typeface="Calibri" panose="020F0502020204030204" pitchFamily="34" charset="0"/>
                  <a:cs typeface="Times New Roman" panose="02020603050405020304" pitchFamily="18" charset="0"/>
                </a:rPr>
                <a:t>3</a:t>
              </a:r>
              <a:r>
                <a:rPr kumimoji="0" lang="en-US" altLang="en-US" sz="2400" b="0" i="1" u="none" strike="noStrike" kern="1200" cap="none" spc="0" normalizeH="0" baseline="0" noProof="0" dirty="0">
                  <a:ln>
                    <a:noFill/>
                  </a:ln>
                  <a:solidFill>
                    <a:srgbClr val="412B2E"/>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kern="1200" cap="none" spc="0" normalizeH="0" baseline="0" noProof="0" dirty="0">
                  <a:ln>
                    <a:noFill/>
                  </a:ln>
                  <a:solidFill>
                    <a:srgbClr val="412B2E"/>
                  </a:solidFill>
                  <a:effectLst/>
                  <a:uLnTx/>
                  <a:uFillTx/>
                  <a:latin typeface="Times New Roman" panose="02020603050405020304" pitchFamily="18" charset="0"/>
                  <a:ea typeface="Calibri" panose="020F0502020204030204" pitchFamily="34" charset="0"/>
                  <a:cs typeface="Times New Roman" panose="02020603050405020304" pitchFamily="18" charset="0"/>
                </a:rPr>
                <a:t>that it was made by Georgia. and </a:t>
              </a:r>
              <a:r>
                <a:rPr kumimoji="0" lang="en-US" altLang="en-US" sz="2400" b="0" i="1" u="none" strike="noStrike" kern="1200" cap="none" spc="0" normalizeH="0" baseline="0" noProof="0" dirty="0">
                  <a:ln>
                    <a:noFill/>
                  </a:ln>
                  <a:solidFill>
                    <a:srgbClr val="412B2E"/>
                  </a:solidFill>
                  <a:effectLst/>
                  <a:uLnTx/>
                  <a:uFillTx/>
                  <a:latin typeface="Times New Roman" panose="02020603050405020304" pitchFamily="18" charset="0"/>
                  <a:ea typeface="Calibri" panose="020F0502020204030204" pitchFamily="34" charset="0"/>
                  <a:cs typeface="Times New Roman" panose="02020603050405020304" pitchFamily="18" charset="0"/>
                </a:rPr>
                <a:t>B</a:t>
              </a:r>
              <a:r>
                <a:rPr kumimoji="0" lang="en-US" altLang="en-US" sz="2400" b="0" i="1" u="none" strike="noStrike" kern="1200" cap="none" spc="0" normalizeH="0" baseline="-25000" noProof="0" dirty="0">
                  <a:ln>
                    <a:noFill/>
                  </a:ln>
                  <a:solidFill>
                    <a:srgbClr val="412B2E"/>
                  </a:solidFill>
                  <a:effectLst/>
                  <a:uLnTx/>
                  <a:uFillTx/>
                  <a:latin typeface="Times New Roman" panose="02020603050405020304" pitchFamily="18" charset="0"/>
                  <a:ea typeface="Calibri" panose="020F0502020204030204" pitchFamily="34" charset="0"/>
                  <a:cs typeface="Times New Roman" panose="02020603050405020304" pitchFamily="18" charset="0"/>
                </a:rPr>
                <a:t>4</a:t>
              </a:r>
              <a:r>
                <a:rPr kumimoji="0" lang="en-US" altLang="en-US" sz="2400" b="0" i="1" u="none" strike="noStrike" kern="1200" cap="none" spc="0" normalizeH="0" baseline="0" noProof="0" dirty="0">
                  <a:ln>
                    <a:noFill/>
                  </a:ln>
                  <a:solidFill>
                    <a:srgbClr val="412B2E"/>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kern="1200" cap="none" spc="0" normalizeH="0" baseline="0" noProof="0" dirty="0">
                  <a:ln>
                    <a:noFill/>
                  </a:ln>
                  <a:solidFill>
                    <a:srgbClr val="412B2E"/>
                  </a:solidFill>
                  <a:effectLst/>
                  <a:uLnTx/>
                  <a:uFillTx/>
                  <a:latin typeface="Times New Roman" panose="02020603050405020304" pitchFamily="18" charset="0"/>
                  <a:ea typeface="Calibri" panose="020F0502020204030204" pitchFamily="34" charset="0"/>
                  <a:cs typeface="Times New Roman" panose="02020603050405020304" pitchFamily="18" charset="0"/>
                </a:rPr>
                <a:t>that it was made by Peter.</a:t>
              </a:r>
              <a:endParaRPr kumimoji="0" lang="en-I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501650" marR="0" lvl="0" indent="-501650" algn="just" defTabSz="914400" rtl="0" eaLnBrk="1" fontAlgn="base" latinLnBrk="0" hangingPunct="1">
                <a:lnSpc>
                  <a:spcPct val="100000"/>
                </a:lnSpc>
                <a:spcBef>
                  <a:spcPts val="1075"/>
                </a:spcBef>
                <a:spcAft>
                  <a:spcPct val="0"/>
                </a:spcAft>
                <a:buClrTx/>
                <a:buSzTx/>
                <a:buFontTx/>
                <a:buNone/>
                <a:tabLst/>
                <a:defRPr/>
              </a:pPr>
              <a:r>
                <a:rPr kumimoji="0" lang="en-US" altLang="en-US" sz="2000" b="0" i="1" u="none" strike="noStrike" kern="1200" cap="none" spc="0" normalizeH="0" baseline="0" noProof="0" dirty="0">
                  <a:ln>
                    <a:noFill/>
                  </a:ln>
                  <a:solidFill>
                    <a:srgbClr val="412B2E"/>
                  </a:solidFill>
                  <a:effectLst/>
                  <a:uLnTx/>
                  <a:uFillTx/>
                  <a:latin typeface="Arial" panose="020B0604020202020204" pitchFamily="34" charset="0"/>
                  <a:ea typeface="Calibri" panose="020F0502020204030204" pitchFamily="34" charset="0"/>
                  <a:cs typeface="Times New Roman" panose="02020603050405020304" pitchFamily="18" charset="0"/>
                </a:rPr>
                <a:t>P(B</a:t>
              </a:r>
              <a:r>
                <a:rPr kumimoji="0" lang="en-US" altLang="en-US" sz="2000" b="0" i="1" u="none" strike="noStrike" kern="1200" cap="none" spc="0" normalizeH="0" baseline="-25000" noProof="0" dirty="0">
                  <a:ln>
                    <a:noFill/>
                  </a:ln>
                  <a:solidFill>
                    <a:srgbClr val="412B2E"/>
                  </a:solidFill>
                  <a:effectLst/>
                  <a:uLnTx/>
                  <a:uFillTx/>
                  <a:latin typeface="Arial" panose="020B0604020202020204" pitchFamily="34" charset="0"/>
                  <a:ea typeface="Calibri" panose="020F0502020204030204" pitchFamily="34" charset="0"/>
                  <a:cs typeface="Times New Roman" panose="02020603050405020304" pitchFamily="18" charset="0"/>
                </a:rPr>
                <a:t>1</a:t>
              </a:r>
              <a:r>
                <a:rPr kumimoji="0" lang="en-US" altLang="en-US" sz="2000" b="0" i="1" u="none" strike="noStrike" kern="1200" cap="none" spc="0" normalizeH="0" baseline="0" noProof="0" dirty="0">
                  <a:ln>
                    <a:noFill/>
                  </a:ln>
                  <a:solidFill>
                    <a:srgbClr val="412B2E"/>
                  </a:solidFill>
                  <a:effectLst/>
                  <a:uLnTx/>
                  <a:uFillTx/>
                  <a:latin typeface="Arial" panose="020B0604020202020204" pitchFamily="34" charset="0"/>
                  <a:ea typeface="Calibri" panose="020F0502020204030204" pitchFamily="34" charset="0"/>
                  <a:cs typeface="Times New Roman" panose="02020603050405020304" pitchFamily="18" charset="0"/>
                </a:rPr>
                <a:t>IA)   =                               	</a:t>
              </a:r>
              <a:r>
                <a:rPr kumimoji="0" lang="en-US" altLang="en-US" sz="2000" b="0" i="0" u="sng" strike="noStrike" kern="1200" cap="none" spc="0" normalizeH="0" baseline="0" noProof="0" dirty="0">
                  <a:ln>
                    <a:noFill/>
                  </a:ln>
                  <a:solidFill>
                    <a:srgbClr val="412B2E"/>
                  </a:solidFill>
                  <a:effectLst/>
                  <a:uLnTx/>
                  <a:uFillTx/>
                  <a:latin typeface="Arial" panose="020B0604020202020204" pitchFamily="34" charset="0"/>
                  <a:ea typeface="Calibri" panose="020F0502020204030204" pitchFamily="34" charset="0"/>
                  <a:cs typeface="Times New Roman" panose="02020603050405020304" pitchFamily="18" charset="0"/>
                </a:rPr>
                <a:t>(0.20)(0.05</a:t>
              </a:r>
              <a:r>
                <a:rPr kumimoji="0" lang="en-US" altLang="en-US" sz="2000" b="0" i="0" u="none" strike="noStrike" kern="1200" cap="none" spc="0" normalizeH="0" baseline="0" noProof="0" dirty="0">
                  <a:ln>
                    <a:noFill/>
                  </a:ln>
                  <a:solidFill>
                    <a:srgbClr val="412B2E"/>
                  </a:solidFill>
                  <a:effectLst/>
                  <a:uLnTx/>
                  <a:uFillTx/>
                  <a:latin typeface="Tahoma" panose="020B0604030504040204" pitchFamily="34" charset="0"/>
                  <a:ea typeface="Calibri" panose="020F0502020204030204" pitchFamily="34" charset="0"/>
                  <a:cs typeface="Times New Roman" panose="02020603050405020304" pitchFamily="18" charset="0"/>
                </a:rPr>
                <a:t> )</a:t>
              </a:r>
              <a:endParaRPr kumimoji="0" lang="en-IN" alt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501650" marR="0" lvl="0" indent="-501650" algn="l" defTabSz="914400" rtl="0" eaLnBrk="1" fontAlgn="base" latinLnBrk="0" hangingPunct="1">
                <a:lnSpc>
                  <a:spcPct val="128000"/>
                </a:lnSpc>
                <a:spcBef>
                  <a:spcPct val="0"/>
                </a:spcBef>
                <a:spcAft>
                  <a:spcPts val="2163"/>
                </a:spcAft>
                <a:buClrTx/>
                <a:buSzTx/>
                <a:buFontTx/>
                <a:buNone/>
                <a:tabLst/>
                <a:defRPr/>
              </a:pPr>
              <a:r>
                <a:rPr kumimoji="0" lang="en-US" altLang="en-US" sz="2000" b="0" i="0" u="none" strike="noStrike" kern="1200" cap="none" spc="0" normalizeH="0" baseline="0" noProof="0" dirty="0">
                  <a:ln>
                    <a:noFill/>
                  </a:ln>
                  <a:solidFill>
                    <a:srgbClr val="412B2E"/>
                  </a:solidFill>
                  <a:effectLst/>
                  <a:uLnTx/>
                  <a:uFillTx/>
                  <a:latin typeface="Verdana" panose="020B0604030504040204" pitchFamily="34" charset="0"/>
                  <a:ea typeface="Calibri" panose="020F0502020204030204" pitchFamily="34" charset="0"/>
                  <a:cs typeface="Times New Roman" panose="02020603050405020304" pitchFamily="18" charset="0"/>
                </a:rPr>
                <a:t>               (0.20 )(0.05 )+ (0.60)(0.10) + (0.15)(0.10)+ (0.05 )(0.05 )                 </a:t>
              </a:r>
            </a:p>
            <a:p>
              <a:pPr marL="501650" marR="0" lvl="0" indent="-501650" algn="l" defTabSz="914400" rtl="0" eaLnBrk="1" fontAlgn="base" latinLnBrk="0" hangingPunct="1">
                <a:lnSpc>
                  <a:spcPct val="128000"/>
                </a:lnSpc>
                <a:spcBef>
                  <a:spcPct val="0"/>
                </a:spcBef>
                <a:spcAft>
                  <a:spcPts val="2163"/>
                </a:spcAft>
                <a:buClrTx/>
                <a:buSzTx/>
                <a:buFontTx/>
                <a:buNone/>
                <a:tabLst/>
                <a:defRPr/>
              </a:pPr>
              <a:r>
                <a:rPr kumimoji="0" lang="en-US" altLang="en-US" sz="2000" b="0" i="0" u="none" strike="noStrike" kern="1200" cap="none" spc="0" normalizeH="0" baseline="0" noProof="0" dirty="0">
                  <a:ln>
                    <a:noFill/>
                  </a:ln>
                  <a:solidFill>
                    <a:srgbClr val="412B2E"/>
                  </a:solidFill>
                  <a:effectLst/>
                  <a:uLnTx/>
                  <a:uFillTx/>
                  <a:latin typeface="Verdana" panose="020B0604030504040204" pitchFamily="34" charset="0"/>
                  <a:ea typeface="Calibri" panose="020F0502020204030204" pitchFamily="34" charset="0"/>
                  <a:cs typeface="Times New Roman" panose="02020603050405020304" pitchFamily="18" charset="0"/>
                </a:rPr>
                <a:t>            = </a:t>
              </a:r>
              <a:r>
                <a:rPr kumimoji="0" lang="en-US" altLang="en-US" sz="2000" b="1" i="0" u="none" strike="noStrike" kern="1200" cap="none" spc="0" normalizeH="0" baseline="0" noProof="0" dirty="0">
                  <a:ln>
                    <a:noFill/>
                  </a:ln>
                  <a:solidFill>
                    <a:srgbClr val="412B2E"/>
                  </a:solidFill>
                  <a:effectLst/>
                  <a:uLnTx/>
                  <a:uFillTx/>
                  <a:latin typeface="Verdana" panose="020B0604030504040204" pitchFamily="34" charset="0"/>
                  <a:ea typeface="Calibri" panose="020F0502020204030204" pitchFamily="34" charset="0"/>
                  <a:cs typeface="Times New Roman" panose="02020603050405020304" pitchFamily="18" charset="0"/>
                </a:rPr>
                <a:t>0.114</a:t>
              </a:r>
              <a:endParaRPr kumimoji="0" lang="en-IN" altLang="en-US" sz="20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cxnSp>
          <p:nvCxnSpPr>
            <p:cNvPr id="15" name="Straight Connector 14">
              <a:extLst>
                <a:ext uri="{FF2B5EF4-FFF2-40B4-BE49-F238E27FC236}">
                  <a16:creationId xmlns:a16="http://schemas.microsoft.com/office/drawing/2014/main" id="{6C944B86-8A95-D5CF-9905-2C0C1A3EF627}"/>
                </a:ext>
              </a:extLst>
            </p:cNvPr>
            <p:cNvCxnSpPr/>
            <p:nvPr/>
          </p:nvCxnSpPr>
          <p:spPr>
            <a:xfrm>
              <a:off x="2035186" y="3186389"/>
              <a:ext cx="7154593"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sp>
        <p:nvSpPr>
          <p:cNvPr id="18" name="TextBox 17">
            <a:extLst>
              <a:ext uri="{FF2B5EF4-FFF2-40B4-BE49-F238E27FC236}">
                <a16:creationId xmlns:a16="http://schemas.microsoft.com/office/drawing/2014/main" id="{B21F0B92-E53F-7922-CE08-4F271BC12877}"/>
              </a:ext>
            </a:extLst>
          </p:cNvPr>
          <p:cNvSpPr txBox="1">
            <a:spLocks noChangeArrowheads="1"/>
          </p:cNvSpPr>
          <p:nvPr/>
        </p:nvSpPr>
        <p:spPr bwMode="auto">
          <a:xfrm>
            <a:off x="603250" y="782638"/>
            <a:ext cx="17780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413"/>
              </a:spcBef>
              <a:buClr>
                <a:srgbClr val="000000"/>
              </a:buClr>
              <a:buSzPct val="45000"/>
              <a:buFont typeface="Wingdings" panose="05000000000000000000" pitchFamily="2" charset="2"/>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altLang="en-US" sz="3200" b="1" i="0" u="none" strike="noStrike" kern="1200" cap="none" spc="0" normalizeH="0" baseline="0" noProof="0">
                <a:ln>
                  <a:noFill/>
                </a:ln>
                <a:solidFill>
                  <a:srgbClr val="FF0000"/>
                </a:solidFill>
                <a:effectLst/>
                <a:uLnTx/>
                <a:uFillTx/>
                <a:latin typeface="Times New Roman" panose="02020603050405020304" pitchFamily="18" charset="0"/>
                <a:cs typeface="Times New Roman" panose="02020603050405020304" pitchFamily="18" charset="0"/>
              </a:rPr>
              <a:t>Solution:</a:t>
            </a:r>
          </a:p>
        </p:txBody>
      </p:sp>
    </p:spTree>
    <p:extLst>
      <p:ext uri="{BB962C8B-B14F-4D97-AF65-F5344CB8AC3E}">
        <p14:creationId xmlns:p14="http://schemas.microsoft.com/office/powerpoint/2010/main" val="15118996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E722590-4BAF-B5A0-D9E8-1FF9409BCEDA}"/>
              </a:ext>
            </a:extLst>
          </p:cNvPr>
          <p:cNvSpPr>
            <a:spLocks noGrp="1"/>
          </p:cNvSpPr>
          <p:nvPr>
            <p:ph type="sldNum" sz="quarter" idx="12"/>
          </p:nvPr>
        </p:nvSpPr>
        <p:spPr>
          <a:xfrm>
            <a:off x="9448800" y="6096000"/>
            <a:ext cx="685800" cy="381000"/>
          </a:xfrm>
        </p:spPr>
        <p:txBody>
          <a:bodyPr/>
          <a:lstStyle/>
          <a:p>
            <a:pPr>
              <a:defRPr/>
            </a:pPr>
            <a:fld id="{102715D1-A74F-4481-8AFF-0CF19F1A4227}" type="slidenum">
              <a:rPr lang="en-IN">
                <a:solidFill>
                  <a:prstClr val="black"/>
                </a:solidFill>
                <a:latin typeface="Calibri"/>
              </a:rPr>
              <a:pPr>
                <a:defRPr/>
              </a:pPr>
              <a:t>44</a:t>
            </a:fld>
            <a:endParaRPr lang="en-IN" dirty="0">
              <a:solidFill>
                <a:prstClr val="black"/>
              </a:solidFill>
              <a:latin typeface="Calibri"/>
            </a:endParaRPr>
          </a:p>
        </p:txBody>
      </p:sp>
      <mc:AlternateContent xmlns:mc="http://schemas.openxmlformats.org/markup-compatibility/2006" xmlns:a14="http://schemas.microsoft.com/office/drawing/2010/main">
        <mc:Choice Requires="a14">
          <p:sp>
            <p:nvSpPr>
              <p:cNvPr id="8" name="Title 2">
                <a:extLst>
                  <a:ext uri="{FF2B5EF4-FFF2-40B4-BE49-F238E27FC236}">
                    <a16:creationId xmlns:a16="http://schemas.microsoft.com/office/drawing/2014/main" id="{709DCCD6-B2E7-F28D-1BB4-9D24EC272F0B}"/>
                  </a:ext>
                </a:extLst>
              </p:cNvPr>
              <p:cNvSpPr txBox="1">
                <a:spLocks/>
              </p:cNvSpPr>
              <p:nvPr/>
            </p:nvSpPr>
            <p:spPr>
              <a:xfrm>
                <a:off x="1676400" y="1295400"/>
                <a:ext cx="8458200" cy="5334000"/>
              </a:xfrm>
              <a:prstGeom prst="rect">
                <a:avLst/>
              </a:prstGeom>
            </p:spPr>
            <p:txBody>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defTabSz="685800"/>
                <a:endParaRPr lang="en-US" sz="3200" b="1" dirty="0">
                  <a:solidFill>
                    <a:prstClr val="black"/>
                  </a:solidFill>
                  <a:latin typeface="Calibri"/>
                </a:endParaRPr>
              </a:p>
              <a:p>
                <a:pPr algn="l" defTabSz="685800"/>
                <a:r>
                  <a:rPr lang="en-US" sz="2600" dirty="0">
                    <a:solidFill>
                      <a:prstClr val="black"/>
                    </a:solidFill>
                    <a:latin typeface="Calibri"/>
                  </a:rPr>
                  <a:t>Problem 1. The length of satisfactory service (years) provided by a certain model of laptop computer is random variable having the probability density function :</a:t>
                </a:r>
              </a:p>
              <a:p>
                <a:pPr algn="l" defTabSz="685800"/>
                <a14:m>
                  <m:oMath xmlns:m="http://schemas.openxmlformats.org/officeDocument/2006/math">
                    <m:r>
                      <a:rPr lang="en-US" sz="2600" b="1" i="1">
                        <a:solidFill>
                          <a:prstClr val="black"/>
                        </a:solidFill>
                        <a:latin typeface="Cambria Math" panose="02040503050406030204" pitchFamily="18" charset="0"/>
                      </a:rPr>
                      <m:t>𝒇</m:t>
                    </m:r>
                    <m:d>
                      <m:dPr>
                        <m:ctrlPr>
                          <a:rPr lang="en-US" sz="2600" b="1" i="1">
                            <a:solidFill>
                              <a:prstClr val="black"/>
                            </a:solidFill>
                            <a:latin typeface="Cambria Math" panose="02040503050406030204" pitchFamily="18" charset="0"/>
                          </a:rPr>
                        </m:ctrlPr>
                      </m:dPr>
                      <m:e>
                        <m:r>
                          <a:rPr lang="en-US" sz="2600" b="1" i="1">
                            <a:solidFill>
                              <a:prstClr val="black"/>
                            </a:solidFill>
                            <a:latin typeface="Cambria Math" panose="02040503050406030204" pitchFamily="18" charset="0"/>
                          </a:rPr>
                          <m:t>𝒙</m:t>
                        </m:r>
                      </m:e>
                    </m:d>
                    <m:r>
                      <a:rPr lang="en-US" sz="2600" b="1" i="1">
                        <a:solidFill>
                          <a:prstClr val="black"/>
                        </a:solidFill>
                        <a:latin typeface="Cambria Math" panose="02040503050406030204" pitchFamily="18" charset="0"/>
                      </a:rPr>
                      <m:t>=</m:t>
                    </m:r>
                    <m:d>
                      <m:dPr>
                        <m:begChr m:val="{"/>
                        <m:endChr m:val=""/>
                        <m:ctrlPr>
                          <a:rPr lang="en-US" sz="2600" i="1">
                            <a:solidFill>
                              <a:prstClr val="black"/>
                            </a:solidFill>
                            <a:latin typeface="Cambria Math" panose="02040503050406030204" pitchFamily="18" charset="0"/>
                          </a:rPr>
                        </m:ctrlPr>
                      </m:dPr>
                      <m:e>
                        <m:m>
                          <m:mPr>
                            <m:mcs>
                              <m:mc>
                                <m:mcPr>
                                  <m:count m:val="2"/>
                                  <m:mcJc m:val="center"/>
                                </m:mcPr>
                              </m:mc>
                            </m:mcs>
                            <m:ctrlPr>
                              <a:rPr lang="en-US" sz="2600" i="1">
                                <a:solidFill>
                                  <a:prstClr val="black"/>
                                </a:solidFill>
                                <a:latin typeface="Cambria Math" panose="02040503050406030204" pitchFamily="18" charset="0"/>
                              </a:rPr>
                            </m:ctrlPr>
                          </m:mPr>
                          <m:mr>
                            <m:e>
                              <m:f>
                                <m:fPr>
                                  <m:ctrlPr>
                                    <a:rPr lang="en-US" sz="2600" i="1">
                                      <a:solidFill>
                                        <a:prstClr val="black"/>
                                      </a:solidFill>
                                      <a:latin typeface="Cambria Math" panose="02040503050406030204" pitchFamily="18" charset="0"/>
                                    </a:rPr>
                                  </m:ctrlPr>
                                </m:fPr>
                                <m:num>
                                  <m:r>
                                    <m:rPr>
                                      <m:brk m:alnAt="7"/>
                                    </m:rPr>
                                    <a:rPr lang="en-US" sz="2600" i="1">
                                      <a:solidFill>
                                        <a:prstClr val="black"/>
                                      </a:solidFill>
                                      <a:latin typeface="Cambria Math" panose="02040503050406030204" pitchFamily="18" charset="0"/>
                                    </a:rPr>
                                    <m:t>1</m:t>
                                  </m:r>
                                </m:num>
                                <m:den>
                                  <m:r>
                                    <m:rPr>
                                      <m:brk m:alnAt="7"/>
                                    </m:rPr>
                                    <a:rPr lang="en-US" sz="2600" i="1">
                                      <a:solidFill>
                                        <a:prstClr val="black"/>
                                      </a:solidFill>
                                      <a:latin typeface="Cambria Math" panose="02040503050406030204" pitchFamily="18" charset="0"/>
                                    </a:rPr>
                                    <m:t>4</m:t>
                                  </m:r>
                                  <m:r>
                                    <a:rPr lang="en-US" sz="2600" i="1">
                                      <a:solidFill>
                                        <a:prstClr val="black"/>
                                      </a:solidFill>
                                      <a:latin typeface="Cambria Math" panose="02040503050406030204" pitchFamily="18" charset="0"/>
                                    </a:rPr>
                                    <m:t>.5</m:t>
                                  </m:r>
                                </m:den>
                              </m:f>
                              <m:sSup>
                                <m:sSupPr>
                                  <m:ctrlPr>
                                    <a:rPr lang="en-US" sz="2600" i="1">
                                      <a:solidFill>
                                        <a:prstClr val="black"/>
                                      </a:solidFill>
                                      <a:latin typeface="Cambria Math" panose="02040503050406030204" pitchFamily="18" charset="0"/>
                                    </a:rPr>
                                  </m:ctrlPr>
                                </m:sSupPr>
                                <m:e>
                                  <m:r>
                                    <m:rPr>
                                      <m:brk m:alnAt="7"/>
                                    </m:rPr>
                                    <a:rPr lang="en-US" sz="2600" i="1">
                                      <a:solidFill>
                                        <a:prstClr val="black"/>
                                      </a:solidFill>
                                      <a:latin typeface="Cambria Math" panose="02040503050406030204" pitchFamily="18" charset="0"/>
                                    </a:rPr>
                                    <m:t>𝑒</m:t>
                                  </m:r>
                                </m:e>
                                <m:sup>
                                  <m:r>
                                    <m:rPr>
                                      <m:brk m:alnAt="7"/>
                                    </m:rPr>
                                    <a:rPr lang="en-US" sz="2600" i="1">
                                      <a:solidFill>
                                        <a:prstClr val="black"/>
                                      </a:solidFill>
                                      <a:latin typeface="Cambria Math" panose="02040503050406030204" pitchFamily="18" charset="0"/>
                                    </a:rPr>
                                    <m:t>−</m:t>
                                  </m:r>
                                  <m:f>
                                    <m:fPr>
                                      <m:ctrlPr>
                                        <a:rPr lang="en-US" sz="2600" i="1">
                                          <a:solidFill>
                                            <a:prstClr val="black"/>
                                          </a:solidFill>
                                          <a:latin typeface="Cambria Math" panose="02040503050406030204" pitchFamily="18" charset="0"/>
                                        </a:rPr>
                                      </m:ctrlPr>
                                    </m:fPr>
                                    <m:num>
                                      <m:r>
                                        <m:rPr>
                                          <m:brk m:alnAt="7"/>
                                        </m:rPr>
                                        <a:rPr lang="en-US" sz="2600" i="1">
                                          <a:solidFill>
                                            <a:prstClr val="black"/>
                                          </a:solidFill>
                                          <a:latin typeface="Cambria Math" panose="02040503050406030204" pitchFamily="18" charset="0"/>
                                        </a:rPr>
                                        <m:t>𝑥</m:t>
                                      </m:r>
                                    </m:num>
                                    <m:den>
                                      <m:r>
                                        <m:rPr>
                                          <m:brk m:alnAt="7"/>
                                        </m:rPr>
                                        <a:rPr lang="en-US" sz="2600" i="1">
                                          <a:solidFill>
                                            <a:prstClr val="black"/>
                                          </a:solidFill>
                                          <a:latin typeface="Cambria Math" panose="02040503050406030204" pitchFamily="18" charset="0"/>
                                        </a:rPr>
                                        <m:t>4</m:t>
                                      </m:r>
                                      <m:r>
                                        <a:rPr lang="en-US" sz="2600" i="1">
                                          <a:solidFill>
                                            <a:prstClr val="black"/>
                                          </a:solidFill>
                                          <a:latin typeface="Cambria Math" panose="02040503050406030204" pitchFamily="18" charset="0"/>
                                        </a:rPr>
                                        <m:t>.5</m:t>
                                      </m:r>
                                    </m:den>
                                  </m:f>
                                </m:sup>
                              </m:sSup>
                            </m:e>
                            <m:e>
                              <m:r>
                                <a:rPr lang="en-US" sz="2600" i="1">
                                  <a:solidFill>
                                    <a:prstClr val="black"/>
                                  </a:solidFill>
                                  <a:latin typeface="Cambria Math" panose="02040503050406030204" pitchFamily="18" charset="0"/>
                                </a:rPr>
                                <m:t>𝑥</m:t>
                              </m:r>
                              <m:r>
                                <a:rPr lang="en-US" sz="2600" i="1">
                                  <a:solidFill>
                                    <a:prstClr val="black"/>
                                  </a:solidFill>
                                  <a:latin typeface="Cambria Math" panose="02040503050406030204" pitchFamily="18" charset="0"/>
                                </a:rPr>
                                <m:t>&gt;0</m:t>
                              </m:r>
                            </m:e>
                          </m:mr>
                          <m:mr>
                            <m:e>
                              <m:r>
                                <a:rPr lang="en-US" sz="2600" i="1">
                                  <a:solidFill>
                                    <a:prstClr val="black"/>
                                  </a:solidFill>
                                  <a:latin typeface="Cambria Math" panose="02040503050406030204" pitchFamily="18" charset="0"/>
                                </a:rPr>
                                <m:t>0</m:t>
                              </m:r>
                            </m:e>
                            <m:e>
                              <m:r>
                                <a:rPr lang="en-US" sz="2600" i="1">
                                  <a:solidFill>
                                    <a:prstClr val="black"/>
                                  </a:solidFill>
                                  <a:latin typeface="Cambria Math" panose="02040503050406030204" pitchFamily="18" charset="0"/>
                                </a:rPr>
                                <m:t>𝑜𝑡h𝑒𝑟𝑤𝑖𝑠𝑒</m:t>
                              </m:r>
                            </m:e>
                          </m:mr>
                        </m:m>
                      </m:e>
                    </m:d>
                  </m:oMath>
                </a14:m>
                <a:r>
                  <a:rPr lang="en-US" sz="2600" dirty="0">
                    <a:solidFill>
                      <a:prstClr val="black"/>
                    </a:solidFill>
                    <a:latin typeface="Calibri"/>
                  </a:rPr>
                  <a:t> </a:t>
                </a:r>
              </a:p>
              <a:p>
                <a:pPr algn="l" defTabSz="685800"/>
                <a:r>
                  <a:rPr lang="en-US" sz="2600" dirty="0">
                    <a:solidFill>
                      <a:prstClr val="black"/>
                    </a:solidFill>
                    <a:latin typeface="Calibri"/>
                  </a:rPr>
                  <a:t>Find the probabilities that one of these laptops will provide satisfactory service for</a:t>
                </a:r>
              </a:p>
              <a:p>
                <a:pPr marL="514350" indent="-514350" algn="l" defTabSz="685800">
                  <a:buFontTx/>
                  <a:buAutoNum type="alphaLcParenR"/>
                </a:pPr>
                <a:r>
                  <a:rPr lang="en-US" sz="2600" dirty="0">
                    <a:solidFill>
                      <a:prstClr val="black"/>
                    </a:solidFill>
                    <a:latin typeface="Calibri"/>
                  </a:rPr>
                  <a:t>At most 2.5 years                      </a:t>
                </a:r>
                <a:r>
                  <a:rPr lang="en-US" sz="2600" dirty="0">
                    <a:solidFill>
                      <a:srgbClr val="FF0000"/>
                    </a:solidFill>
                    <a:latin typeface="Calibri"/>
                  </a:rPr>
                  <a:t>(Ans: 0.4262)</a:t>
                </a:r>
              </a:p>
              <a:p>
                <a:pPr marL="514350" indent="-514350" algn="l" defTabSz="685800">
                  <a:buFontTx/>
                  <a:buAutoNum type="alphaLcParenR"/>
                </a:pPr>
                <a:r>
                  <a:rPr lang="en-US" sz="2600" dirty="0">
                    <a:solidFill>
                      <a:prstClr val="black"/>
                    </a:solidFill>
                    <a:latin typeface="Calibri"/>
                  </a:rPr>
                  <a:t>Anywhere from 4 to 6 years  </a:t>
                </a:r>
                <a:r>
                  <a:rPr lang="en-US" sz="2600" dirty="0">
                    <a:solidFill>
                      <a:srgbClr val="FF0000"/>
                    </a:solidFill>
                    <a:latin typeface="Calibri"/>
                  </a:rPr>
                  <a:t>(Ans: 0.1475)</a:t>
                </a:r>
              </a:p>
              <a:p>
                <a:pPr marL="514350" indent="-514350" algn="l" defTabSz="685800">
                  <a:buFontTx/>
                  <a:buAutoNum type="alphaLcParenR"/>
                </a:pPr>
                <a:r>
                  <a:rPr lang="en-US" sz="2600" dirty="0">
                    <a:solidFill>
                      <a:prstClr val="black"/>
                    </a:solidFill>
                    <a:latin typeface="Calibri"/>
                  </a:rPr>
                  <a:t>At least 6.75 years                     </a:t>
                </a:r>
                <a:r>
                  <a:rPr lang="en-US" sz="2600" dirty="0">
                    <a:solidFill>
                      <a:srgbClr val="FF0000"/>
                    </a:solidFill>
                    <a:latin typeface="Calibri"/>
                  </a:rPr>
                  <a:t>(Ans:0.2231)        </a:t>
                </a:r>
              </a:p>
              <a:p>
                <a:pPr marL="514350" indent="-514350" algn="l" defTabSz="685800">
                  <a:buFontTx/>
                  <a:buAutoNum type="alphaLcParenR"/>
                </a:pPr>
                <a:endParaRPr lang="x-none" sz="2800" dirty="0">
                  <a:solidFill>
                    <a:prstClr val="black"/>
                  </a:solidFill>
                  <a:latin typeface="Calibri"/>
                </a:endParaRPr>
              </a:p>
            </p:txBody>
          </p:sp>
        </mc:Choice>
        <mc:Fallback xmlns="">
          <p:sp>
            <p:nvSpPr>
              <p:cNvPr id="8" name="Title 2">
                <a:extLst>
                  <a:ext uri="{FF2B5EF4-FFF2-40B4-BE49-F238E27FC236}">
                    <a16:creationId xmlns:a16="http://schemas.microsoft.com/office/drawing/2014/main" id="{709DCCD6-B2E7-F28D-1BB4-9D24EC272F0B}"/>
                  </a:ext>
                </a:extLst>
              </p:cNvPr>
              <p:cNvSpPr txBox="1">
                <a:spLocks noRot="1" noChangeAspect="1" noMove="1" noResize="1" noEditPoints="1" noAdjustHandles="1" noChangeArrowheads="1" noChangeShapeType="1" noTextEdit="1"/>
              </p:cNvSpPr>
              <p:nvPr/>
            </p:nvSpPr>
            <p:spPr>
              <a:xfrm>
                <a:off x="1676400" y="1295400"/>
                <a:ext cx="8458200" cy="5334000"/>
              </a:xfrm>
              <a:prstGeom prst="rect">
                <a:avLst/>
              </a:prstGeom>
              <a:blipFill>
                <a:blip r:embed="rId2"/>
                <a:stretch>
                  <a:fillRect l="-1297" r="-937"/>
                </a:stretch>
              </a:blipFill>
            </p:spPr>
            <p:txBody>
              <a:bodyPr/>
              <a:lstStyle/>
              <a:p>
                <a:r>
                  <a:rPr lang="en-IN">
                    <a:noFill/>
                  </a:rPr>
                  <a:t> </a:t>
                </a:r>
              </a:p>
            </p:txBody>
          </p:sp>
        </mc:Fallback>
      </mc:AlternateContent>
      <p:sp>
        <p:nvSpPr>
          <p:cNvPr id="4" name="TextBox 3">
            <a:extLst>
              <a:ext uri="{FF2B5EF4-FFF2-40B4-BE49-F238E27FC236}">
                <a16:creationId xmlns:a16="http://schemas.microsoft.com/office/drawing/2014/main" id="{55EC18FA-2909-E2C7-FB18-65AB3C54401A}"/>
              </a:ext>
            </a:extLst>
          </p:cNvPr>
          <p:cNvSpPr txBox="1"/>
          <p:nvPr/>
        </p:nvSpPr>
        <p:spPr>
          <a:xfrm>
            <a:off x="1352939" y="391886"/>
            <a:ext cx="7296539" cy="369332"/>
          </a:xfrm>
          <a:prstGeom prst="rect">
            <a:avLst/>
          </a:prstGeom>
          <a:noFill/>
        </p:spPr>
        <p:txBody>
          <a:bodyPr wrap="square" rtlCol="0">
            <a:spAutoFit/>
          </a:bodyPr>
          <a:lstStyle/>
          <a:p>
            <a:r>
              <a:rPr lang="en-IN" dirty="0"/>
              <a:t>Problems on Probability Function on </a:t>
            </a:r>
            <a:r>
              <a:rPr lang="en-IN" dirty="0" err="1"/>
              <a:t>Continous</a:t>
            </a:r>
            <a:r>
              <a:rPr lang="en-IN" dirty="0"/>
              <a:t> Random Variable</a:t>
            </a:r>
          </a:p>
        </p:txBody>
      </p:sp>
    </p:spTree>
    <p:extLst>
      <p:ext uri="{BB962C8B-B14F-4D97-AF65-F5344CB8AC3E}">
        <p14:creationId xmlns:p14="http://schemas.microsoft.com/office/powerpoint/2010/main" val="22981547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itle 2">
                <a:extLst>
                  <a:ext uri="{FF2B5EF4-FFF2-40B4-BE49-F238E27FC236}">
                    <a16:creationId xmlns:a16="http://schemas.microsoft.com/office/drawing/2014/main" id="{6F4FD030-C733-2A00-C3AD-210E494C4830}"/>
                  </a:ext>
                </a:extLst>
              </p:cNvPr>
              <p:cNvSpPr txBox="1">
                <a:spLocks/>
              </p:cNvSpPr>
              <p:nvPr/>
            </p:nvSpPr>
            <p:spPr>
              <a:xfrm>
                <a:off x="1905000" y="1371600"/>
                <a:ext cx="8153400" cy="5257800"/>
              </a:xfrm>
              <a:prstGeom prst="rect">
                <a:avLst/>
              </a:prstGeom>
            </p:spPr>
            <p:txBody>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defTabSz="685800"/>
                <a:r>
                  <a:rPr lang="en-US" sz="2400" b="1" dirty="0">
                    <a:solidFill>
                      <a:prstClr val="black"/>
                    </a:solidFill>
                    <a:latin typeface="Calibri"/>
                  </a:rPr>
                  <a:t>Problem:2</a:t>
                </a:r>
              </a:p>
              <a:p>
                <a:pPr algn="l" defTabSz="685800"/>
                <a:r>
                  <a:rPr lang="en-US" sz="2400" dirty="0">
                    <a:solidFill>
                      <a:prstClr val="black"/>
                    </a:solidFill>
                    <a:latin typeface="Calibri"/>
                  </a:rPr>
                  <a:t>For following probability density function :</a:t>
                </a:r>
              </a:p>
              <a:p>
                <a:pPr algn="l" defTabSz="685800"/>
                <a14:m>
                  <m:oMath xmlns:m="http://schemas.openxmlformats.org/officeDocument/2006/math">
                    <m:r>
                      <a:rPr lang="en-US" sz="2400" i="1">
                        <a:solidFill>
                          <a:prstClr val="black"/>
                        </a:solidFill>
                        <a:latin typeface="Cambria Math" panose="02040503050406030204" pitchFamily="18" charset="0"/>
                      </a:rPr>
                      <m:t>𝑓</m:t>
                    </m:r>
                    <m:d>
                      <m:dPr>
                        <m:ctrlPr>
                          <a:rPr lang="en-US"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𝑥</m:t>
                        </m:r>
                      </m:e>
                    </m:d>
                    <m:r>
                      <a:rPr lang="en-US" sz="2400" i="1">
                        <a:solidFill>
                          <a:prstClr val="black"/>
                        </a:solidFill>
                        <a:latin typeface="Cambria Math" panose="02040503050406030204" pitchFamily="18" charset="0"/>
                      </a:rPr>
                      <m:t>=</m:t>
                    </m:r>
                    <m:d>
                      <m:dPr>
                        <m:begChr m:val="{"/>
                        <m:endChr m:val=""/>
                        <m:ctrlPr>
                          <a:rPr lang="en-US" sz="2400" i="1">
                            <a:solidFill>
                              <a:prstClr val="black"/>
                            </a:solidFill>
                            <a:latin typeface="Cambria Math" panose="02040503050406030204" pitchFamily="18" charset="0"/>
                          </a:rPr>
                        </m:ctrlPr>
                      </m:dPr>
                      <m:e>
                        <m:m>
                          <m:mPr>
                            <m:mcs>
                              <m:mc>
                                <m:mcPr>
                                  <m:count m:val="2"/>
                                  <m:mcJc m:val="center"/>
                                </m:mcPr>
                              </m:mc>
                            </m:mcs>
                            <m:ctrlPr>
                              <a:rPr lang="en-US" sz="2400" i="1">
                                <a:solidFill>
                                  <a:prstClr val="black"/>
                                </a:solidFill>
                                <a:latin typeface="Cambria Math" panose="02040503050406030204" pitchFamily="18" charset="0"/>
                              </a:rPr>
                            </m:ctrlPr>
                          </m:mPr>
                          <m:mr>
                            <m:e>
                              <m:r>
                                <m:rPr>
                                  <m:brk m:alnAt="7"/>
                                </m:rPr>
                                <a:rPr lang="en-US" sz="2400" i="1">
                                  <a:solidFill>
                                    <a:prstClr val="black"/>
                                  </a:solidFill>
                                  <a:latin typeface="Cambria Math" panose="02040503050406030204" pitchFamily="18" charset="0"/>
                                </a:rPr>
                                <m:t>𝑥</m:t>
                              </m:r>
                            </m:e>
                            <m:e>
                              <m:r>
                                <a:rPr lang="en-US" sz="2400" i="1">
                                  <a:solidFill>
                                    <a:prstClr val="black"/>
                                  </a:solidFill>
                                  <a:latin typeface="Cambria Math" panose="02040503050406030204" pitchFamily="18" charset="0"/>
                                </a:rPr>
                                <m:t>0≤</m:t>
                              </m:r>
                              <m:r>
                                <a:rPr lang="en-US" sz="2400" i="1">
                                  <a:solidFill>
                                    <a:prstClr val="black"/>
                                  </a:solidFill>
                                  <a:latin typeface="Cambria Math" panose="02040503050406030204" pitchFamily="18" charset="0"/>
                                </a:rPr>
                                <m:t>𝑥</m:t>
                              </m:r>
                              <m:r>
                                <a:rPr lang="en-US" sz="2400" i="1">
                                  <a:solidFill>
                                    <a:prstClr val="black"/>
                                  </a:solidFill>
                                  <a:latin typeface="Cambria Math" panose="02040503050406030204" pitchFamily="18" charset="0"/>
                                </a:rPr>
                                <m:t>≤1</m:t>
                              </m:r>
                            </m:e>
                          </m:mr>
                          <m:mr>
                            <m:e>
                              <m:r>
                                <a:rPr lang="en-US" sz="2400" i="1">
                                  <a:solidFill>
                                    <a:prstClr val="black"/>
                                  </a:solidFill>
                                  <a:latin typeface="Cambria Math" panose="02040503050406030204" pitchFamily="18" charset="0"/>
                                </a:rPr>
                                <m:t>2−</m:t>
                              </m:r>
                              <m:r>
                                <a:rPr lang="en-US" sz="2400" i="1">
                                  <a:solidFill>
                                    <a:prstClr val="black"/>
                                  </a:solidFill>
                                  <a:latin typeface="Cambria Math" panose="02040503050406030204" pitchFamily="18" charset="0"/>
                                </a:rPr>
                                <m:t>𝑥</m:t>
                              </m:r>
                            </m:e>
                            <m:e>
                              <m:r>
                                <a:rPr lang="en-US" sz="2400" i="1">
                                  <a:solidFill>
                                    <a:prstClr val="black"/>
                                  </a:solidFill>
                                  <a:latin typeface="Cambria Math" panose="02040503050406030204" pitchFamily="18" charset="0"/>
                                </a:rPr>
                                <m:t>1≤</m:t>
                              </m:r>
                              <m:r>
                                <a:rPr lang="en-US" sz="2400" i="1">
                                  <a:solidFill>
                                    <a:prstClr val="black"/>
                                  </a:solidFill>
                                  <a:latin typeface="Cambria Math" panose="02040503050406030204" pitchFamily="18" charset="0"/>
                                </a:rPr>
                                <m:t>𝑥</m:t>
                              </m:r>
                              <m:r>
                                <a:rPr lang="en-US" sz="2400" i="1">
                                  <a:solidFill>
                                    <a:prstClr val="black"/>
                                  </a:solidFill>
                                  <a:latin typeface="Cambria Math" panose="02040503050406030204" pitchFamily="18" charset="0"/>
                                </a:rPr>
                                <m:t>&lt;2</m:t>
                              </m:r>
                            </m:e>
                          </m:mr>
                          <m:mr>
                            <m:e>
                              <m:r>
                                <a:rPr lang="en-US" sz="2400" i="1">
                                  <a:solidFill>
                                    <a:prstClr val="black"/>
                                  </a:solidFill>
                                  <a:latin typeface="Cambria Math" panose="02040503050406030204" pitchFamily="18" charset="0"/>
                                </a:rPr>
                                <m:t>0</m:t>
                              </m:r>
                            </m:e>
                            <m:e>
                              <m:r>
                                <a:rPr lang="en-US" sz="2400" i="1">
                                  <a:solidFill>
                                    <a:prstClr val="black"/>
                                  </a:solidFill>
                                  <a:latin typeface="Cambria Math" panose="02040503050406030204" pitchFamily="18" charset="0"/>
                                </a:rPr>
                                <m:t>𝑜𝑡h𝑒𝑟𝑤𝑖𝑠𝑒</m:t>
                              </m:r>
                            </m:e>
                          </m:mr>
                        </m:m>
                      </m:e>
                    </m:d>
                  </m:oMath>
                </a14:m>
                <a:r>
                  <a:rPr lang="en-US" sz="2400" dirty="0">
                    <a:solidFill>
                      <a:prstClr val="black"/>
                    </a:solidFill>
                    <a:latin typeface="Calibri"/>
                  </a:rPr>
                  <a:t> . Find the mean and variance.</a:t>
                </a:r>
              </a:p>
              <a:p>
                <a:pPr algn="l" defTabSz="685800"/>
                <a:r>
                  <a:rPr lang="en-US" sz="2400" dirty="0">
                    <a:solidFill>
                      <a:srgbClr val="FF0000"/>
                    </a:solidFill>
                    <a:latin typeface="Calibri"/>
                  </a:rPr>
                  <a:t>Ans: Mean =1,  Variance =</a:t>
                </a:r>
                <a14:m>
                  <m:oMath xmlns:m="http://schemas.openxmlformats.org/officeDocument/2006/math">
                    <m:f>
                      <m:fPr>
                        <m:ctrlPr>
                          <a:rPr lang="en-US" sz="2400" i="1">
                            <a:solidFill>
                              <a:srgbClr val="FF0000"/>
                            </a:solidFill>
                            <a:latin typeface="Cambria Math" panose="02040503050406030204" pitchFamily="18" charset="0"/>
                          </a:rPr>
                        </m:ctrlPr>
                      </m:fPr>
                      <m:num>
                        <m:r>
                          <a:rPr lang="en-US" sz="2400" i="1">
                            <a:solidFill>
                              <a:srgbClr val="FF0000"/>
                            </a:solidFill>
                            <a:latin typeface="Cambria Math" panose="02040503050406030204" pitchFamily="18" charset="0"/>
                          </a:rPr>
                          <m:t>1</m:t>
                        </m:r>
                      </m:num>
                      <m:den>
                        <m:r>
                          <a:rPr lang="en-US" sz="2400" i="1">
                            <a:solidFill>
                              <a:srgbClr val="FF0000"/>
                            </a:solidFill>
                            <a:latin typeface="Cambria Math" panose="02040503050406030204" pitchFamily="18" charset="0"/>
                          </a:rPr>
                          <m:t>6</m:t>
                        </m:r>
                      </m:den>
                    </m:f>
                  </m:oMath>
                </a14:m>
                <a:r>
                  <a:rPr lang="en-US" sz="2400" dirty="0">
                    <a:solidFill>
                      <a:srgbClr val="FF0000"/>
                    </a:solidFill>
                    <a:latin typeface="Calibri"/>
                  </a:rPr>
                  <a:t> </a:t>
                </a:r>
              </a:p>
              <a:p>
                <a:pPr algn="l"/>
                <a:r>
                  <a:rPr lang="en-US" sz="2400" b="1" dirty="0">
                    <a:solidFill>
                      <a:prstClr val="black"/>
                    </a:solidFill>
                    <a:latin typeface="Calibri"/>
                  </a:rPr>
                  <a:t>Problem:3</a:t>
                </a:r>
              </a:p>
              <a:p>
                <a:pPr algn="l"/>
                <a:r>
                  <a:rPr lang="en-IN" sz="2400" dirty="0">
                    <a:solidFill>
                      <a:prstClr val="black"/>
                    </a:solidFill>
                    <a:latin typeface="Calibri"/>
                  </a:rPr>
                  <a:t>If </a:t>
                </a:r>
                <a14:m>
                  <m:oMath xmlns:m="http://schemas.openxmlformats.org/officeDocument/2006/math">
                    <m:r>
                      <a:rPr lang="en-IN" sz="2400" i="1">
                        <a:solidFill>
                          <a:prstClr val="black"/>
                        </a:solidFill>
                        <a:latin typeface="Cambria Math" panose="02040503050406030204" pitchFamily="18" charset="0"/>
                      </a:rPr>
                      <m:t>𝑃</m:t>
                    </m:r>
                    <m:d>
                      <m:dPr>
                        <m:ctrlPr>
                          <a:rPr lang="en-IN" sz="2400" i="1">
                            <a:solidFill>
                              <a:prstClr val="black"/>
                            </a:solidFill>
                            <a:latin typeface="Cambria Math" panose="02040503050406030204" pitchFamily="18" charset="0"/>
                          </a:rPr>
                        </m:ctrlPr>
                      </m:dPr>
                      <m:e>
                        <m:r>
                          <a:rPr lang="en-IN" sz="2400" i="1">
                            <a:solidFill>
                              <a:prstClr val="black"/>
                            </a:solidFill>
                            <a:latin typeface="Cambria Math" panose="02040503050406030204" pitchFamily="18" charset="0"/>
                          </a:rPr>
                          <m:t>𝑋</m:t>
                        </m:r>
                        <m:r>
                          <a:rPr lang="en-IN" sz="2400" i="1">
                            <a:solidFill>
                              <a:prstClr val="black"/>
                            </a:solidFill>
                            <a:latin typeface="Cambria Math" panose="02040503050406030204" pitchFamily="18" charset="0"/>
                          </a:rPr>
                          <m:t>=</m:t>
                        </m:r>
                        <m:r>
                          <a:rPr lang="en-IN" sz="2400" i="1">
                            <a:solidFill>
                              <a:prstClr val="black"/>
                            </a:solidFill>
                            <a:latin typeface="Cambria Math" panose="02040503050406030204" pitchFamily="18" charset="0"/>
                          </a:rPr>
                          <m:t>𝑥</m:t>
                        </m:r>
                      </m:e>
                    </m:d>
                    <m:r>
                      <a:rPr lang="en-IN" sz="2400" i="1">
                        <a:solidFill>
                          <a:prstClr val="black"/>
                        </a:solidFill>
                        <a:latin typeface="Cambria Math" panose="02040503050406030204" pitchFamily="18" charset="0"/>
                      </a:rPr>
                      <m:t>=</m:t>
                    </m:r>
                    <m:d>
                      <m:dPr>
                        <m:begChr m:val="{"/>
                        <m:endChr m:val=""/>
                        <m:ctrlPr>
                          <a:rPr lang="en-IN" sz="2400" i="1">
                            <a:solidFill>
                              <a:prstClr val="black"/>
                            </a:solidFill>
                            <a:latin typeface="Cambria Math" panose="02040503050406030204" pitchFamily="18" charset="0"/>
                          </a:rPr>
                        </m:ctrlPr>
                      </m:dPr>
                      <m:e>
                        <m:m>
                          <m:mPr>
                            <m:mcs>
                              <m:mc>
                                <m:mcPr>
                                  <m:count m:val="2"/>
                                  <m:mcJc m:val="center"/>
                                </m:mcPr>
                              </m:mc>
                            </m:mcs>
                            <m:ctrlPr>
                              <a:rPr lang="en-IN" sz="2400" i="1">
                                <a:solidFill>
                                  <a:prstClr val="black"/>
                                </a:solidFill>
                                <a:latin typeface="Cambria Math" panose="02040503050406030204" pitchFamily="18" charset="0"/>
                              </a:rPr>
                            </m:ctrlPr>
                          </m:mPr>
                          <m:mr>
                            <m:e>
                              <m:r>
                                <a:rPr lang="en-IN" sz="2400" i="1">
                                  <a:solidFill>
                                    <a:prstClr val="black"/>
                                  </a:solidFill>
                                  <a:latin typeface="Cambria Math" panose="02040503050406030204" pitchFamily="18" charset="0"/>
                                </a:rPr>
                                <m:t>𝑘𝑥</m:t>
                              </m:r>
                            </m:e>
                            <m:e>
                              <m:r>
                                <a:rPr lang="en-IN" sz="2400" i="1">
                                  <a:solidFill>
                                    <a:prstClr val="black"/>
                                  </a:solidFill>
                                  <a:latin typeface="Cambria Math" panose="02040503050406030204" pitchFamily="18" charset="0"/>
                                </a:rPr>
                                <m:t>𝑥</m:t>
                              </m:r>
                              <m:r>
                                <a:rPr lang="en-IN" sz="2400" i="1">
                                  <a:solidFill>
                                    <a:prstClr val="black"/>
                                  </a:solidFill>
                                  <a:latin typeface="Cambria Math" panose="02040503050406030204" pitchFamily="18" charset="0"/>
                                </a:rPr>
                                <m:t>=1,2,3,4,5</m:t>
                              </m:r>
                            </m:e>
                          </m:mr>
                          <m:mr>
                            <m:e>
                              <m:r>
                                <a:rPr lang="en-IN" sz="2400" i="1">
                                  <a:solidFill>
                                    <a:prstClr val="black"/>
                                  </a:solidFill>
                                  <a:latin typeface="Cambria Math" panose="02040503050406030204" pitchFamily="18" charset="0"/>
                                </a:rPr>
                                <m:t>0</m:t>
                              </m:r>
                            </m:e>
                            <m:e>
                              <m:r>
                                <a:rPr lang="en-IN" sz="2400" i="1">
                                  <a:solidFill>
                                    <a:prstClr val="black"/>
                                  </a:solidFill>
                                  <a:latin typeface="Cambria Math" panose="02040503050406030204" pitchFamily="18" charset="0"/>
                                </a:rPr>
                                <m:t>𝑜𝑡h𝑒𝑟𝑤𝑖𝑠𝑒</m:t>
                              </m:r>
                            </m:e>
                          </m:mr>
                        </m:m>
                      </m:e>
                    </m:d>
                  </m:oMath>
                </a14:m>
                <a:r>
                  <a:rPr lang="en-IN" sz="2400" dirty="0">
                    <a:solidFill>
                      <a:prstClr val="black"/>
                    </a:solidFill>
                    <a:latin typeface="Calibri"/>
                  </a:rPr>
                  <a:t>   represents a probability function , find </a:t>
                </a:r>
                <a14:m>
                  <m:oMath xmlns:m="http://schemas.openxmlformats.org/officeDocument/2006/math">
                    <m:r>
                      <a:rPr lang="en-IN" sz="2400" i="1">
                        <a:solidFill>
                          <a:prstClr val="black"/>
                        </a:solidFill>
                        <a:latin typeface="Cambria Math" panose="02040503050406030204" pitchFamily="18" charset="0"/>
                      </a:rPr>
                      <m:t>𝑖</m:t>
                    </m:r>
                    <m:r>
                      <a:rPr lang="en-IN" sz="2400" i="1">
                        <a:solidFill>
                          <a:prstClr val="black"/>
                        </a:solidFill>
                        <a:latin typeface="Cambria Math" panose="02040503050406030204" pitchFamily="18" charset="0"/>
                      </a:rPr>
                      <m:t>) </m:t>
                    </m:r>
                    <m:r>
                      <a:rPr lang="en-IN" sz="2400" i="1">
                        <a:solidFill>
                          <a:prstClr val="black"/>
                        </a:solidFill>
                        <a:latin typeface="Cambria Math" panose="02040503050406030204" pitchFamily="18" charset="0"/>
                      </a:rPr>
                      <m:t>𝑘</m:t>
                    </m:r>
                  </m:oMath>
                </a14:m>
                <a:r>
                  <a:rPr lang="en-IN" sz="2400" dirty="0">
                    <a:solidFill>
                      <a:prstClr val="black"/>
                    </a:solidFill>
                    <a:latin typeface="Calibri"/>
                  </a:rPr>
                  <a:t>,     </a:t>
                </a:r>
                <a14:m>
                  <m:oMath xmlns:m="http://schemas.openxmlformats.org/officeDocument/2006/math">
                    <m:r>
                      <a:rPr lang="en-IN" sz="2400" i="1">
                        <a:solidFill>
                          <a:prstClr val="black"/>
                        </a:solidFill>
                        <a:latin typeface="Cambria Math" panose="02040503050406030204" pitchFamily="18" charset="0"/>
                      </a:rPr>
                      <m:t>𝑖𝑖</m:t>
                    </m:r>
                    <m:r>
                      <a:rPr lang="en-IN" sz="2400" i="1">
                        <a:solidFill>
                          <a:prstClr val="black"/>
                        </a:solidFill>
                        <a:latin typeface="Cambria Math" panose="02040503050406030204" pitchFamily="18" charset="0"/>
                      </a:rPr>
                      <m:t>) </m:t>
                    </m:r>
                    <m:r>
                      <a:rPr lang="en-IN" sz="2400" i="1">
                        <a:solidFill>
                          <a:prstClr val="black"/>
                        </a:solidFill>
                        <a:latin typeface="Cambria Math" panose="02040503050406030204" pitchFamily="18" charset="0"/>
                      </a:rPr>
                      <m:t>𝑃</m:t>
                    </m:r>
                    <m:r>
                      <a:rPr lang="en-IN" sz="2400" i="1">
                        <a:solidFill>
                          <a:prstClr val="black"/>
                        </a:solidFill>
                        <a:latin typeface="Cambria Math" panose="02040503050406030204" pitchFamily="18" charset="0"/>
                      </a:rPr>
                      <m:t>(</m:t>
                    </m:r>
                    <m:r>
                      <a:rPr lang="en-IN" sz="2400" i="1">
                        <a:solidFill>
                          <a:prstClr val="black"/>
                        </a:solidFill>
                        <a:latin typeface="Cambria Math" panose="02040503050406030204" pitchFamily="18" charset="0"/>
                      </a:rPr>
                      <m:t>𝑋</m:t>
                    </m:r>
                    <m:r>
                      <a:rPr lang="en-IN" sz="2400" i="1">
                        <a:solidFill>
                          <a:prstClr val="black"/>
                        </a:solidFill>
                        <a:latin typeface="Cambria Math" panose="02040503050406030204" pitchFamily="18" charset="0"/>
                      </a:rPr>
                      <m:t>  </m:t>
                    </m:r>
                    <m:r>
                      <a:rPr lang="en-IN" sz="2400" i="1">
                        <a:solidFill>
                          <a:prstClr val="black"/>
                        </a:solidFill>
                        <a:latin typeface="Cambria Math" panose="02040503050406030204" pitchFamily="18" charset="0"/>
                      </a:rPr>
                      <m:t>𝑏𝑒𝑖𝑛𝑔</m:t>
                    </m:r>
                    <m:r>
                      <a:rPr lang="en-IN" sz="2400" i="1">
                        <a:solidFill>
                          <a:prstClr val="black"/>
                        </a:solidFill>
                        <a:latin typeface="Cambria Math" panose="02040503050406030204" pitchFamily="18" charset="0"/>
                      </a:rPr>
                      <m:t> </m:t>
                    </m:r>
                    <m:r>
                      <a:rPr lang="en-IN" sz="2400" i="1">
                        <a:solidFill>
                          <a:prstClr val="black"/>
                        </a:solidFill>
                        <a:latin typeface="Cambria Math" panose="02040503050406030204" pitchFamily="18" charset="0"/>
                      </a:rPr>
                      <m:t>𝑎</m:t>
                    </m:r>
                    <m:r>
                      <a:rPr lang="en-IN" sz="2400" i="1">
                        <a:solidFill>
                          <a:prstClr val="black"/>
                        </a:solidFill>
                        <a:latin typeface="Cambria Math" panose="02040503050406030204" pitchFamily="18" charset="0"/>
                      </a:rPr>
                      <m:t> </m:t>
                    </m:r>
                    <m:r>
                      <a:rPr lang="en-IN" sz="2400" i="1">
                        <a:solidFill>
                          <a:prstClr val="black"/>
                        </a:solidFill>
                        <a:latin typeface="Cambria Math" panose="02040503050406030204" pitchFamily="18" charset="0"/>
                      </a:rPr>
                      <m:t>𝑝𝑟𝑖𝑚𝑒</m:t>
                    </m:r>
                    <m:r>
                      <a:rPr lang="en-IN" sz="2400" i="1">
                        <a:solidFill>
                          <a:prstClr val="black"/>
                        </a:solidFill>
                        <a:latin typeface="Cambria Math" panose="02040503050406030204" pitchFamily="18" charset="0"/>
                      </a:rPr>
                      <m:t> </m:t>
                    </m:r>
                    <m:r>
                      <a:rPr lang="en-IN" sz="2400" i="1">
                        <a:solidFill>
                          <a:prstClr val="black"/>
                        </a:solidFill>
                        <a:latin typeface="Cambria Math" panose="02040503050406030204" pitchFamily="18" charset="0"/>
                      </a:rPr>
                      <m:t>𝑛𝑢𝑚𝑏𝑒𝑟</m:t>
                    </m:r>
                    <m:r>
                      <a:rPr lang="en-IN" sz="2400" i="1">
                        <a:solidFill>
                          <a:prstClr val="black"/>
                        </a:solidFill>
                        <a:latin typeface="Cambria Math" panose="02040503050406030204" pitchFamily="18" charset="0"/>
                      </a:rPr>
                      <m:t>)</m:t>
                    </m:r>
                  </m:oMath>
                </a14:m>
                <a:r>
                  <a:rPr lang="en-IN" sz="2400" dirty="0">
                    <a:solidFill>
                      <a:prstClr val="black"/>
                    </a:solidFill>
                    <a:latin typeface="Calibri"/>
                  </a:rPr>
                  <a:t>,   </a:t>
                </a:r>
                <a14:m>
                  <m:oMath xmlns:m="http://schemas.openxmlformats.org/officeDocument/2006/math">
                    <m:r>
                      <a:rPr lang="en-IN" sz="2400" i="1">
                        <a:solidFill>
                          <a:prstClr val="black"/>
                        </a:solidFill>
                        <a:latin typeface="Cambria Math" panose="02040503050406030204" pitchFamily="18" charset="0"/>
                      </a:rPr>
                      <m:t>𝑖𝑖𝑖</m:t>
                    </m:r>
                    <m:r>
                      <a:rPr lang="en-IN" sz="2400" i="1">
                        <a:solidFill>
                          <a:prstClr val="black"/>
                        </a:solidFill>
                        <a:latin typeface="Cambria Math" panose="02040503050406030204" pitchFamily="18" charset="0"/>
                      </a:rPr>
                      <m:t>) </m:t>
                    </m:r>
                  </m:oMath>
                </a14:m>
                <a:r>
                  <a:rPr lang="en-IN" sz="2400" dirty="0">
                    <a:solidFill>
                      <a:prstClr val="black"/>
                    </a:solidFill>
                    <a:latin typeface="Calibri"/>
                  </a:rPr>
                  <a:t> </a:t>
                </a:r>
                <a14:m>
                  <m:oMath xmlns:m="http://schemas.openxmlformats.org/officeDocument/2006/math">
                    <m:r>
                      <a:rPr lang="en-IN" sz="2400" i="1">
                        <a:solidFill>
                          <a:prstClr val="black"/>
                        </a:solidFill>
                        <a:latin typeface="Cambria Math" panose="02040503050406030204" pitchFamily="18" charset="0"/>
                      </a:rPr>
                      <m:t>𝑃</m:t>
                    </m:r>
                    <m:d>
                      <m:dPr>
                        <m:ctrlPr>
                          <a:rPr lang="en-IN" sz="2400" i="1">
                            <a:solidFill>
                              <a:prstClr val="black"/>
                            </a:solidFill>
                            <a:latin typeface="Cambria Math" panose="02040503050406030204" pitchFamily="18" charset="0"/>
                          </a:rPr>
                        </m:ctrlPr>
                      </m:dPr>
                      <m:e>
                        <m:f>
                          <m:fPr>
                            <m:ctrlPr>
                              <a:rPr lang="en-IN" sz="2400" i="1">
                                <a:solidFill>
                                  <a:prstClr val="black"/>
                                </a:solidFill>
                                <a:latin typeface="Cambria Math" panose="02040503050406030204" pitchFamily="18" charset="0"/>
                              </a:rPr>
                            </m:ctrlPr>
                          </m:fPr>
                          <m:num>
                            <m:r>
                              <a:rPr lang="en-IN" sz="2400" i="1">
                                <a:solidFill>
                                  <a:prstClr val="black"/>
                                </a:solidFill>
                                <a:latin typeface="Cambria Math" panose="02040503050406030204" pitchFamily="18" charset="0"/>
                              </a:rPr>
                              <m:t>1</m:t>
                            </m:r>
                          </m:num>
                          <m:den>
                            <m:r>
                              <a:rPr lang="en-IN" sz="2400" i="1">
                                <a:solidFill>
                                  <a:prstClr val="black"/>
                                </a:solidFill>
                                <a:latin typeface="Cambria Math" panose="02040503050406030204" pitchFamily="18" charset="0"/>
                              </a:rPr>
                              <m:t>2</m:t>
                            </m:r>
                          </m:den>
                        </m:f>
                        <m:r>
                          <a:rPr lang="en-IN" sz="2400" i="1">
                            <a:solidFill>
                              <a:prstClr val="black"/>
                            </a:solidFill>
                            <a:latin typeface="Cambria Math" panose="02040503050406030204" pitchFamily="18" charset="0"/>
                          </a:rPr>
                          <m:t>&lt;</m:t>
                        </m:r>
                        <m:r>
                          <a:rPr lang="en-IN" sz="2400" i="1">
                            <a:solidFill>
                              <a:prstClr val="black"/>
                            </a:solidFill>
                            <a:latin typeface="Cambria Math" panose="02040503050406030204" pitchFamily="18" charset="0"/>
                          </a:rPr>
                          <m:t>𝑋</m:t>
                        </m:r>
                        <m:r>
                          <a:rPr lang="en-IN" sz="2400" i="1">
                            <a:solidFill>
                              <a:prstClr val="black"/>
                            </a:solidFill>
                            <a:latin typeface="Cambria Math" panose="02040503050406030204" pitchFamily="18" charset="0"/>
                          </a:rPr>
                          <m:t>&lt;</m:t>
                        </m:r>
                        <m:f>
                          <m:fPr>
                            <m:ctrlPr>
                              <a:rPr lang="en-IN" sz="2400" i="1">
                                <a:solidFill>
                                  <a:prstClr val="black"/>
                                </a:solidFill>
                                <a:latin typeface="Cambria Math" panose="02040503050406030204" pitchFamily="18" charset="0"/>
                              </a:rPr>
                            </m:ctrlPr>
                          </m:fPr>
                          <m:num>
                            <m:r>
                              <a:rPr lang="en-IN" sz="2400" i="1">
                                <a:solidFill>
                                  <a:prstClr val="black"/>
                                </a:solidFill>
                                <a:latin typeface="Cambria Math" panose="02040503050406030204" pitchFamily="18" charset="0"/>
                              </a:rPr>
                              <m:t>5</m:t>
                            </m:r>
                          </m:num>
                          <m:den>
                            <m:r>
                              <a:rPr lang="en-IN" sz="2400" i="1">
                                <a:solidFill>
                                  <a:prstClr val="black"/>
                                </a:solidFill>
                                <a:latin typeface="Cambria Math" panose="02040503050406030204" pitchFamily="18" charset="0"/>
                              </a:rPr>
                              <m:t>2</m:t>
                            </m:r>
                          </m:den>
                        </m:f>
                      </m:e>
                    </m:d>
                    <m:r>
                      <a:rPr lang="en-IN" sz="2400" i="1">
                        <a:solidFill>
                          <a:prstClr val="black"/>
                        </a:solidFill>
                        <a:latin typeface="Cambria Math" panose="02040503050406030204" pitchFamily="18" charset="0"/>
                      </a:rPr>
                      <m:t>.</m:t>
                    </m:r>
                  </m:oMath>
                </a14:m>
                <a:endParaRPr lang="en-IN" sz="2400" dirty="0">
                  <a:solidFill>
                    <a:prstClr val="black"/>
                  </a:solidFill>
                  <a:latin typeface="Calibri"/>
                </a:endParaRPr>
              </a:p>
              <a:p>
                <a:pPr algn="l"/>
                <a:r>
                  <a:rPr lang="en-IN" sz="2400" dirty="0">
                    <a:solidFill>
                      <a:srgbClr val="FF0000"/>
                    </a:solidFill>
                    <a:latin typeface="Calibri"/>
                  </a:rPr>
                  <a:t>(Answer: </a:t>
                </a:r>
                <a14:m>
                  <m:oMath xmlns:m="http://schemas.openxmlformats.org/officeDocument/2006/math">
                    <m:r>
                      <a:rPr lang="en-IN" sz="2400" i="1">
                        <a:solidFill>
                          <a:srgbClr val="FF0000"/>
                        </a:solidFill>
                        <a:latin typeface="Cambria Math" panose="02040503050406030204" pitchFamily="18" charset="0"/>
                      </a:rPr>
                      <m:t>𝑖</m:t>
                    </m:r>
                    <m:r>
                      <a:rPr lang="en-IN" sz="2400" i="1">
                        <a:solidFill>
                          <a:srgbClr val="FF0000"/>
                        </a:solidFill>
                        <a:latin typeface="Cambria Math" panose="02040503050406030204" pitchFamily="18" charset="0"/>
                      </a:rPr>
                      <m:t>) </m:t>
                    </m:r>
                    <m:r>
                      <a:rPr lang="en-IN" sz="2400" i="1">
                        <a:solidFill>
                          <a:srgbClr val="FF0000"/>
                        </a:solidFill>
                        <a:latin typeface="Cambria Math" panose="02040503050406030204" pitchFamily="18" charset="0"/>
                      </a:rPr>
                      <m:t>𝑘</m:t>
                    </m:r>
                    <m:r>
                      <a:rPr lang="en-IN" sz="2400" i="1">
                        <a:solidFill>
                          <a:srgbClr val="FF0000"/>
                        </a:solidFill>
                        <a:latin typeface="Cambria Math" panose="02040503050406030204" pitchFamily="18" charset="0"/>
                      </a:rPr>
                      <m:t>=</m:t>
                    </m:r>
                    <m:f>
                      <m:fPr>
                        <m:ctrlPr>
                          <a:rPr lang="en-IN" sz="2400" i="1">
                            <a:solidFill>
                              <a:srgbClr val="FF0000"/>
                            </a:solidFill>
                            <a:latin typeface="Cambria Math" panose="02040503050406030204" pitchFamily="18" charset="0"/>
                          </a:rPr>
                        </m:ctrlPr>
                      </m:fPr>
                      <m:num>
                        <m:r>
                          <a:rPr lang="en-IN" sz="2400" i="1">
                            <a:solidFill>
                              <a:srgbClr val="FF0000"/>
                            </a:solidFill>
                            <a:latin typeface="Cambria Math" panose="02040503050406030204" pitchFamily="18" charset="0"/>
                          </a:rPr>
                          <m:t>1</m:t>
                        </m:r>
                      </m:num>
                      <m:den>
                        <m:r>
                          <a:rPr lang="en-IN" sz="2400" i="1">
                            <a:solidFill>
                              <a:srgbClr val="FF0000"/>
                            </a:solidFill>
                            <a:latin typeface="Cambria Math" panose="02040503050406030204" pitchFamily="18" charset="0"/>
                          </a:rPr>
                          <m:t>15</m:t>
                        </m:r>
                      </m:den>
                    </m:f>
                    <m:r>
                      <a:rPr lang="en-IN" sz="2400" i="1">
                        <a:solidFill>
                          <a:srgbClr val="FF0000"/>
                        </a:solidFill>
                        <a:latin typeface="Cambria Math" panose="02040503050406030204" pitchFamily="18" charset="0"/>
                      </a:rPr>
                      <m:t>,   </m:t>
                    </m:r>
                    <m:r>
                      <a:rPr lang="en-IN" sz="2400" i="1">
                        <a:solidFill>
                          <a:srgbClr val="FF0000"/>
                        </a:solidFill>
                        <a:latin typeface="Cambria Math" panose="02040503050406030204" pitchFamily="18" charset="0"/>
                      </a:rPr>
                      <m:t>𝑖𝑖</m:t>
                    </m:r>
                    <m:r>
                      <a:rPr lang="en-IN" sz="2400" i="1">
                        <a:solidFill>
                          <a:srgbClr val="FF0000"/>
                        </a:solidFill>
                        <a:latin typeface="Cambria Math" panose="02040503050406030204" pitchFamily="18" charset="0"/>
                      </a:rPr>
                      <m:t>)</m:t>
                    </m:r>
                    <m:f>
                      <m:fPr>
                        <m:ctrlPr>
                          <a:rPr lang="en-IN" sz="2400" i="1">
                            <a:solidFill>
                              <a:srgbClr val="FF0000"/>
                            </a:solidFill>
                            <a:latin typeface="Cambria Math" panose="02040503050406030204" pitchFamily="18" charset="0"/>
                          </a:rPr>
                        </m:ctrlPr>
                      </m:fPr>
                      <m:num>
                        <m:r>
                          <a:rPr lang="en-IN" sz="2400" i="1">
                            <a:solidFill>
                              <a:srgbClr val="FF0000"/>
                            </a:solidFill>
                            <a:latin typeface="Cambria Math" panose="02040503050406030204" pitchFamily="18" charset="0"/>
                          </a:rPr>
                          <m:t>11</m:t>
                        </m:r>
                      </m:num>
                      <m:den>
                        <m:r>
                          <a:rPr lang="en-IN" sz="2400" i="1">
                            <a:solidFill>
                              <a:srgbClr val="FF0000"/>
                            </a:solidFill>
                            <a:latin typeface="Cambria Math" panose="02040503050406030204" pitchFamily="18" charset="0"/>
                          </a:rPr>
                          <m:t>15</m:t>
                        </m:r>
                      </m:den>
                    </m:f>
                    <m:r>
                      <a:rPr lang="en-IN" sz="2400" i="1">
                        <a:solidFill>
                          <a:srgbClr val="FF0000"/>
                        </a:solidFill>
                        <a:latin typeface="Cambria Math" panose="02040503050406030204" pitchFamily="18" charset="0"/>
                      </a:rPr>
                      <m:t>   </m:t>
                    </m:r>
                    <m:r>
                      <a:rPr lang="en-IN" sz="2400" i="1">
                        <a:solidFill>
                          <a:srgbClr val="FF0000"/>
                        </a:solidFill>
                        <a:latin typeface="Cambria Math" panose="02040503050406030204" pitchFamily="18" charset="0"/>
                      </a:rPr>
                      <m:t>𝑖𝑖𝑖</m:t>
                    </m:r>
                    <m:r>
                      <a:rPr lang="en-IN" sz="2400" i="1">
                        <a:solidFill>
                          <a:srgbClr val="FF0000"/>
                        </a:solidFill>
                        <a:latin typeface="Cambria Math" panose="02040503050406030204" pitchFamily="18" charset="0"/>
                      </a:rPr>
                      <m:t>)</m:t>
                    </m:r>
                    <m:f>
                      <m:fPr>
                        <m:ctrlPr>
                          <a:rPr lang="en-IN" sz="2400" i="1">
                            <a:solidFill>
                              <a:srgbClr val="FF0000"/>
                            </a:solidFill>
                            <a:latin typeface="Cambria Math" panose="02040503050406030204" pitchFamily="18" charset="0"/>
                          </a:rPr>
                        </m:ctrlPr>
                      </m:fPr>
                      <m:num>
                        <m:r>
                          <a:rPr lang="en-IN" sz="2400" i="1">
                            <a:solidFill>
                              <a:srgbClr val="FF0000"/>
                            </a:solidFill>
                            <a:latin typeface="Cambria Math" panose="02040503050406030204" pitchFamily="18" charset="0"/>
                          </a:rPr>
                          <m:t>1</m:t>
                        </m:r>
                      </m:num>
                      <m:den>
                        <m:r>
                          <a:rPr lang="en-IN" sz="2400" i="1">
                            <a:solidFill>
                              <a:srgbClr val="FF0000"/>
                            </a:solidFill>
                            <a:latin typeface="Cambria Math" panose="02040503050406030204" pitchFamily="18" charset="0"/>
                          </a:rPr>
                          <m:t>5</m:t>
                        </m:r>
                      </m:den>
                    </m:f>
                  </m:oMath>
                </a14:m>
                <a:r>
                  <a:rPr lang="en-IN" sz="2400" dirty="0">
                    <a:solidFill>
                      <a:srgbClr val="FF0000"/>
                    </a:solidFill>
                    <a:latin typeface="Calibri"/>
                  </a:rPr>
                  <a:t> )</a:t>
                </a:r>
                <a:endParaRPr lang="en-US" sz="2400" b="1" dirty="0">
                  <a:solidFill>
                    <a:srgbClr val="FF0000"/>
                  </a:solidFill>
                  <a:latin typeface="Calibri"/>
                </a:endParaRPr>
              </a:p>
              <a:p>
                <a:endParaRPr lang="en-IN" dirty="0">
                  <a:solidFill>
                    <a:prstClr val="black"/>
                  </a:solidFill>
                  <a:latin typeface="Calibri"/>
                </a:endParaRPr>
              </a:p>
              <a:p>
                <a:pPr algn="l" defTabSz="685800"/>
                <a:endParaRPr lang="en-US" sz="2400" b="1" dirty="0">
                  <a:solidFill>
                    <a:prstClr val="black"/>
                  </a:solidFill>
                  <a:latin typeface="Calibri"/>
                </a:endParaRPr>
              </a:p>
              <a:p>
                <a:pPr algn="l" defTabSz="685800"/>
                <a:r>
                  <a:rPr lang="en-US" sz="2400" dirty="0">
                    <a:solidFill>
                      <a:prstClr val="black"/>
                    </a:solidFill>
                    <a:latin typeface="Calibri"/>
                  </a:rPr>
                  <a:t> </a:t>
                </a:r>
                <a:endParaRPr lang="x-none" sz="2400" dirty="0">
                  <a:solidFill>
                    <a:prstClr val="black"/>
                  </a:solidFill>
                  <a:latin typeface="Calibri"/>
                </a:endParaRPr>
              </a:p>
            </p:txBody>
          </p:sp>
        </mc:Choice>
        <mc:Fallback xmlns="">
          <p:sp>
            <p:nvSpPr>
              <p:cNvPr id="5" name="Title 2">
                <a:extLst>
                  <a:ext uri="{FF2B5EF4-FFF2-40B4-BE49-F238E27FC236}">
                    <a16:creationId xmlns:a16="http://schemas.microsoft.com/office/drawing/2014/main" id="{6F4FD030-C733-2A00-C3AD-210E494C4830}"/>
                  </a:ext>
                </a:extLst>
              </p:cNvPr>
              <p:cNvSpPr txBox="1">
                <a:spLocks noRot="1" noChangeAspect="1" noMove="1" noResize="1" noEditPoints="1" noAdjustHandles="1" noChangeArrowheads="1" noChangeShapeType="1" noTextEdit="1"/>
              </p:cNvSpPr>
              <p:nvPr/>
            </p:nvSpPr>
            <p:spPr>
              <a:xfrm>
                <a:off x="1905000" y="1371600"/>
                <a:ext cx="8153400" cy="5257800"/>
              </a:xfrm>
              <a:prstGeom prst="rect">
                <a:avLst/>
              </a:prstGeom>
              <a:blipFill>
                <a:blip r:embed="rId2"/>
                <a:stretch>
                  <a:fillRect l="-1197" t="-927"/>
                </a:stretch>
              </a:blipFill>
            </p:spPr>
            <p:txBody>
              <a:bodyPr/>
              <a:lstStyle/>
              <a:p>
                <a:r>
                  <a:rPr lang="en-IN">
                    <a:noFill/>
                  </a:rPr>
                  <a:t> </a:t>
                </a:r>
              </a:p>
            </p:txBody>
          </p:sp>
        </mc:Fallback>
      </mc:AlternateContent>
      <p:sp>
        <p:nvSpPr>
          <p:cNvPr id="2" name="Slide Number Placeholder 1">
            <a:extLst>
              <a:ext uri="{FF2B5EF4-FFF2-40B4-BE49-F238E27FC236}">
                <a16:creationId xmlns:a16="http://schemas.microsoft.com/office/drawing/2014/main" id="{2A83D03A-B2CB-1987-250D-6D00D5B7657E}"/>
              </a:ext>
            </a:extLst>
          </p:cNvPr>
          <p:cNvSpPr>
            <a:spLocks noGrp="1"/>
          </p:cNvSpPr>
          <p:nvPr>
            <p:ph type="sldNum" sz="quarter" idx="12"/>
          </p:nvPr>
        </p:nvSpPr>
        <p:spPr>
          <a:xfrm>
            <a:off x="9601200" y="6019800"/>
            <a:ext cx="457200" cy="457200"/>
          </a:xfrm>
        </p:spPr>
        <p:txBody>
          <a:bodyPr/>
          <a:lstStyle/>
          <a:p>
            <a:pPr>
              <a:defRPr/>
            </a:pPr>
            <a:fld id="{102715D1-A74F-4481-8AFF-0CF19F1A4227}" type="slidenum">
              <a:rPr lang="en-IN">
                <a:solidFill>
                  <a:prstClr val="black"/>
                </a:solidFill>
                <a:latin typeface="Calibri"/>
              </a:rPr>
              <a:pPr>
                <a:defRPr/>
              </a:pPr>
              <a:t>45</a:t>
            </a:fld>
            <a:endParaRPr lang="en-IN" dirty="0">
              <a:solidFill>
                <a:prstClr val="black"/>
              </a:solidFill>
              <a:latin typeface="Calibri"/>
            </a:endParaRPr>
          </a:p>
        </p:txBody>
      </p:sp>
    </p:spTree>
    <p:extLst>
      <p:ext uri="{BB962C8B-B14F-4D97-AF65-F5344CB8AC3E}">
        <p14:creationId xmlns:p14="http://schemas.microsoft.com/office/powerpoint/2010/main" val="32777796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itle 2">
                <a:extLst>
                  <a:ext uri="{FF2B5EF4-FFF2-40B4-BE49-F238E27FC236}">
                    <a16:creationId xmlns:a16="http://schemas.microsoft.com/office/drawing/2014/main" id="{6F4FD030-C733-2A00-C3AD-210E494C4830}"/>
                  </a:ext>
                </a:extLst>
              </p:cNvPr>
              <p:cNvSpPr txBox="1">
                <a:spLocks/>
              </p:cNvSpPr>
              <p:nvPr/>
            </p:nvSpPr>
            <p:spPr>
              <a:xfrm>
                <a:off x="1905000" y="1371600"/>
                <a:ext cx="8153400" cy="5257800"/>
              </a:xfrm>
              <a:prstGeom prst="rect">
                <a:avLst/>
              </a:prstGeom>
            </p:spPr>
            <p:txBody>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defTabSz="685800"/>
                <a:r>
                  <a:rPr lang="en-US" sz="2400" b="1" dirty="0">
                    <a:solidFill>
                      <a:prstClr val="black"/>
                    </a:solidFill>
                    <a:latin typeface="Calibri"/>
                  </a:rPr>
                  <a:t>Problem:4</a:t>
                </a:r>
              </a:p>
              <a:p>
                <a:pPr algn="l"/>
                <a:r>
                  <a:rPr lang="en-IN" sz="2000" dirty="0">
                    <a:solidFill>
                      <a:prstClr val="black"/>
                    </a:solidFill>
                    <a:latin typeface="Calibri"/>
                  </a:rPr>
                  <a:t>From a lot of 10 items containing 3 defective items, a sample of 4 items is drawn at random. Let the random variable </a:t>
                </a:r>
                <a14:m>
                  <m:oMath xmlns:m="http://schemas.openxmlformats.org/officeDocument/2006/math">
                    <m:r>
                      <a:rPr lang="en-IN" sz="2000" i="1">
                        <a:solidFill>
                          <a:prstClr val="black"/>
                        </a:solidFill>
                        <a:latin typeface="Cambria Math" panose="02040503050406030204" pitchFamily="18" charset="0"/>
                      </a:rPr>
                      <m:t>𝑋</m:t>
                    </m:r>
                  </m:oMath>
                </a14:m>
                <a:r>
                  <a:rPr lang="en-IN" sz="2000" dirty="0">
                    <a:solidFill>
                      <a:prstClr val="black"/>
                    </a:solidFill>
                    <a:latin typeface="Calibri"/>
                  </a:rPr>
                  <a:t> denote the number of defective items in the sample. Answer the following when the sample is drawn without replacement:</a:t>
                </a:r>
              </a:p>
              <a:p>
                <a:pPr algn="l"/>
                <a:r>
                  <a:rPr lang="en-IN" sz="2000" dirty="0">
                    <a:solidFill>
                      <a:prstClr val="black"/>
                    </a:solidFill>
                    <a:latin typeface="Calibri"/>
                  </a:rPr>
                  <a:t>a) Find the probability distribution of </a:t>
                </a:r>
                <a14:m>
                  <m:oMath xmlns:m="http://schemas.openxmlformats.org/officeDocument/2006/math">
                    <m:r>
                      <a:rPr lang="en-IN" sz="2000" i="1">
                        <a:solidFill>
                          <a:prstClr val="black"/>
                        </a:solidFill>
                        <a:latin typeface="Cambria Math" panose="02040503050406030204" pitchFamily="18" charset="0"/>
                      </a:rPr>
                      <m:t>𝑋</m:t>
                    </m:r>
                    <m:r>
                      <a:rPr lang="en-IN" sz="2000" i="1">
                        <a:solidFill>
                          <a:prstClr val="black"/>
                        </a:solidFill>
                        <a:latin typeface="Cambria Math" panose="02040503050406030204" pitchFamily="18" charset="0"/>
                      </a:rPr>
                      <m:t>.</m:t>
                    </m:r>
                  </m:oMath>
                </a14:m>
                <a:endParaRPr lang="en-IN" sz="2000" dirty="0">
                  <a:solidFill>
                    <a:prstClr val="black"/>
                  </a:solidFill>
                  <a:latin typeface="Calibri"/>
                </a:endParaRPr>
              </a:p>
              <a:p>
                <a:pPr algn="l"/>
                <a:r>
                  <a:rPr lang="en-IN" sz="2000" dirty="0">
                    <a:solidFill>
                      <a:prstClr val="black"/>
                    </a:solidFill>
                    <a:latin typeface="Calibri"/>
                  </a:rPr>
                  <a:t>b) Find </a:t>
                </a:r>
                <a14:m>
                  <m:oMath xmlns:m="http://schemas.openxmlformats.org/officeDocument/2006/math">
                    <m:r>
                      <a:rPr lang="en-IN" sz="2000" i="1">
                        <a:solidFill>
                          <a:prstClr val="black"/>
                        </a:solidFill>
                        <a:latin typeface="Cambria Math" panose="02040503050406030204" pitchFamily="18" charset="0"/>
                      </a:rPr>
                      <m:t>𝑃</m:t>
                    </m:r>
                    <m:r>
                      <a:rPr lang="en-IN" sz="2000" i="1">
                        <a:solidFill>
                          <a:prstClr val="black"/>
                        </a:solidFill>
                        <a:latin typeface="Cambria Math" panose="02040503050406030204" pitchFamily="18" charset="0"/>
                      </a:rPr>
                      <m:t>(</m:t>
                    </m:r>
                    <m:r>
                      <a:rPr lang="en-IN" sz="2000" i="1">
                        <a:solidFill>
                          <a:prstClr val="black"/>
                        </a:solidFill>
                        <a:latin typeface="Cambria Math" panose="02040503050406030204" pitchFamily="18" charset="0"/>
                      </a:rPr>
                      <m:t>𝑋</m:t>
                    </m:r>
                    <m:r>
                      <a:rPr lang="en-IN" sz="2000" i="1">
                        <a:solidFill>
                          <a:prstClr val="black"/>
                        </a:solidFill>
                        <a:latin typeface="Cambria Math" panose="02040503050406030204" pitchFamily="18" charset="0"/>
                      </a:rPr>
                      <m:t>≤1)</m:t>
                    </m:r>
                  </m:oMath>
                </a14:m>
                <a:endParaRPr lang="en-IN" sz="2000" dirty="0">
                  <a:solidFill>
                    <a:prstClr val="black"/>
                  </a:solidFill>
                  <a:latin typeface="Calibri"/>
                </a:endParaRPr>
              </a:p>
              <a:p>
                <a:pPr algn="l"/>
                <a:r>
                  <a:rPr lang="en-IN" sz="2000" dirty="0">
                    <a:solidFill>
                      <a:prstClr val="black"/>
                    </a:solidFill>
                    <a:latin typeface="Calibri"/>
                  </a:rPr>
                  <a:t>c) Find </a:t>
                </a:r>
                <a14:m>
                  <m:oMath xmlns:m="http://schemas.openxmlformats.org/officeDocument/2006/math">
                    <m:r>
                      <a:rPr lang="en-IN" sz="2000" i="1">
                        <a:solidFill>
                          <a:prstClr val="black"/>
                        </a:solidFill>
                        <a:latin typeface="Cambria Math" panose="02040503050406030204" pitchFamily="18" charset="0"/>
                      </a:rPr>
                      <m:t>𝑃</m:t>
                    </m:r>
                    <m:r>
                      <a:rPr lang="en-IN" sz="2000" i="1">
                        <a:solidFill>
                          <a:prstClr val="black"/>
                        </a:solidFill>
                        <a:latin typeface="Cambria Math" panose="02040503050406030204" pitchFamily="18" charset="0"/>
                      </a:rPr>
                      <m:t>(0&lt;</m:t>
                    </m:r>
                    <m:r>
                      <a:rPr lang="en-IN" sz="2000" i="1">
                        <a:solidFill>
                          <a:prstClr val="black"/>
                        </a:solidFill>
                        <a:latin typeface="Cambria Math" panose="02040503050406030204" pitchFamily="18" charset="0"/>
                      </a:rPr>
                      <m:t>𝑋</m:t>
                    </m:r>
                    <m:r>
                      <a:rPr lang="en-IN" sz="2000" i="1">
                        <a:solidFill>
                          <a:prstClr val="black"/>
                        </a:solidFill>
                        <a:latin typeface="Cambria Math" panose="02040503050406030204" pitchFamily="18" charset="0"/>
                      </a:rPr>
                      <m:t>&lt;2)</m:t>
                    </m:r>
                  </m:oMath>
                </a14:m>
                <a:endParaRPr lang="en-IN" sz="2000" dirty="0">
                  <a:solidFill>
                    <a:prstClr val="black"/>
                  </a:solidFill>
                  <a:latin typeface="Calibri"/>
                </a:endParaRPr>
              </a:p>
              <a:p>
                <a:pPr algn="l"/>
                <a:r>
                  <a:rPr lang="en-US" sz="2000" dirty="0">
                    <a:solidFill>
                      <a:srgbClr val="FF0000"/>
                    </a:solidFill>
                    <a:latin typeface="Calibri"/>
                  </a:rPr>
                  <a:t>A</a:t>
                </a:r>
                <a:r>
                  <a:rPr lang="en-IN" sz="2000" dirty="0">
                    <a:solidFill>
                      <a:srgbClr val="FF0000"/>
                    </a:solidFill>
                    <a:latin typeface="Calibri"/>
                  </a:rPr>
                  <a:t>ns: a)</a:t>
                </a:r>
              </a:p>
              <a:p>
                <a:pPr algn="l" defTabSz="685800"/>
                <a:endParaRPr lang="en-US" sz="2400" b="1" dirty="0">
                  <a:solidFill>
                    <a:prstClr val="black"/>
                  </a:solidFill>
                  <a:latin typeface="Calibri"/>
                </a:endParaRPr>
              </a:p>
              <a:p>
                <a:pPr algn="l" defTabSz="685800"/>
                <a:endParaRPr lang="en-US" sz="2400" b="1" dirty="0">
                  <a:solidFill>
                    <a:prstClr val="black"/>
                  </a:solidFill>
                  <a:latin typeface="Calibri"/>
                </a:endParaRPr>
              </a:p>
              <a:p>
                <a:pPr algn="l" defTabSz="685800"/>
                <a:endParaRPr lang="en-US" sz="2400" b="1" dirty="0">
                  <a:solidFill>
                    <a:prstClr val="black"/>
                  </a:solidFill>
                  <a:latin typeface="Calibri"/>
                </a:endParaRPr>
              </a:p>
              <a:p>
                <a:pPr algn="l"/>
                <a:r>
                  <a:rPr lang="en-US" sz="1800" b="1" dirty="0">
                    <a:solidFill>
                      <a:srgbClr val="FF0000"/>
                    </a:solidFill>
                    <a:latin typeface="Calibri"/>
                  </a:rPr>
                  <a:t>b) </a:t>
                </a:r>
                <a14:m>
                  <m:oMath xmlns:m="http://schemas.openxmlformats.org/officeDocument/2006/math">
                    <m:f>
                      <m:fPr>
                        <m:ctrlPr>
                          <a:rPr lang="en-US" sz="1800" b="1" i="1">
                            <a:solidFill>
                              <a:srgbClr val="FF0000"/>
                            </a:solidFill>
                            <a:latin typeface="Cambria Math" panose="02040503050406030204" pitchFamily="18" charset="0"/>
                          </a:rPr>
                        </m:ctrlPr>
                      </m:fPr>
                      <m:num>
                        <m:r>
                          <a:rPr lang="en-US" sz="1800" b="1" i="1">
                            <a:solidFill>
                              <a:srgbClr val="FF0000"/>
                            </a:solidFill>
                            <a:latin typeface="Cambria Math" panose="02040503050406030204" pitchFamily="18" charset="0"/>
                          </a:rPr>
                          <m:t>𝟐</m:t>
                        </m:r>
                      </m:num>
                      <m:den>
                        <m:r>
                          <a:rPr lang="en-US" sz="1800" b="1" i="1">
                            <a:solidFill>
                              <a:srgbClr val="FF0000"/>
                            </a:solidFill>
                            <a:latin typeface="Cambria Math" panose="02040503050406030204" pitchFamily="18" charset="0"/>
                          </a:rPr>
                          <m:t>𝟑</m:t>
                        </m:r>
                      </m:den>
                    </m:f>
                    <m:r>
                      <a:rPr lang="en-US" sz="1800" b="1">
                        <a:solidFill>
                          <a:srgbClr val="FF0000"/>
                        </a:solidFill>
                        <a:latin typeface="Cambria Math" panose="02040503050406030204" pitchFamily="18" charset="0"/>
                      </a:rPr>
                      <m:t>     </m:t>
                    </m:r>
                    <m:r>
                      <a:rPr lang="en-US" sz="1800" b="1">
                        <a:solidFill>
                          <a:srgbClr val="FF0000"/>
                        </a:solidFill>
                        <a:latin typeface="Cambria Math" panose="02040503050406030204" pitchFamily="18" charset="0"/>
                      </a:rPr>
                      <m:t>𝐜</m:t>
                    </m:r>
                    <m:r>
                      <a:rPr lang="en-US" sz="1800" b="1">
                        <a:solidFill>
                          <a:srgbClr val="FF0000"/>
                        </a:solidFill>
                        <a:latin typeface="Cambria Math" panose="02040503050406030204" pitchFamily="18" charset="0"/>
                      </a:rPr>
                      <m:t>)</m:t>
                    </m:r>
                    <m:f>
                      <m:fPr>
                        <m:ctrlPr>
                          <a:rPr lang="en-US" sz="1800" b="1" i="1">
                            <a:solidFill>
                              <a:srgbClr val="FF0000"/>
                            </a:solidFill>
                            <a:latin typeface="Cambria Math" panose="02040503050406030204" pitchFamily="18" charset="0"/>
                          </a:rPr>
                        </m:ctrlPr>
                      </m:fPr>
                      <m:num>
                        <m:r>
                          <a:rPr lang="en-US" sz="1800" b="1">
                            <a:solidFill>
                              <a:srgbClr val="FF0000"/>
                            </a:solidFill>
                            <a:latin typeface="Cambria Math" panose="02040503050406030204" pitchFamily="18" charset="0"/>
                          </a:rPr>
                          <m:t>𝟏</m:t>
                        </m:r>
                      </m:num>
                      <m:den>
                        <m:r>
                          <a:rPr lang="en-US" sz="1800" b="1">
                            <a:solidFill>
                              <a:srgbClr val="FF0000"/>
                            </a:solidFill>
                            <a:latin typeface="Cambria Math" panose="02040503050406030204" pitchFamily="18" charset="0"/>
                          </a:rPr>
                          <m:t>𝟐</m:t>
                        </m:r>
                      </m:den>
                    </m:f>
                  </m:oMath>
                </a14:m>
                <a:endParaRPr lang="en-US" sz="1800" b="1" dirty="0">
                  <a:solidFill>
                    <a:prstClr val="black"/>
                  </a:solidFill>
                  <a:latin typeface="Calibri"/>
                </a:endParaRPr>
              </a:p>
              <a:p>
                <a:endParaRPr lang="en-IN" dirty="0">
                  <a:solidFill>
                    <a:prstClr val="black"/>
                  </a:solidFill>
                  <a:latin typeface="Calibri"/>
                </a:endParaRPr>
              </a:p>
              <a:p>
                <a:pPr algn="l" defTabSz="685800"/>
                <a:endParaRPr lang="en-US" sz="2400" b="1" dirty="0">
                  <a:solidFill>
                    <a:prstClr val="black"/>
                  </a:solidFill>
                  <a:latin typeface="Calibri"/>
                </a:endParaRPr>
              </a:p>
              <a:p>
                <a:pPr algn="l" defTabSz="685800"/>
                <a:r>
                  <a:rPr lang="en-US" sz="2400" dirty="0">
                    <a:solidFill>
                      <a:prstClr val="black"/>
                    </a:solidFill>
                    <a:latin typeface="Calibri"/>
                  </a:rPr>
                  <a:t> </a:t>
                </a:r>
                <a:endParaRPr lang="x-none" sz="2400" dirty="0">
                  <a:solidFill>
                    <a:prstClr val="black"/>
                  </a:solidFill>
                  <a:latin typeface="Calibri"/>
                </a:endParaRPr>
              </a:p>
            </p:txBody>
          </p:sp>
        </mc:Choice>
        <mc:Fallback xmlns="">
          <p:sp>
            <p:nvSpPr>
              <p:cNvPr id="5" name="Title 2">
                <a:extLst>
                  <a:ext uri="{FF2B5EF4-FFF2-40B4-BE49-F238E27FC236}">
                    <a16:creationId xmlns:a16="http://schemas.microsoft.com/office/drawing/2014/main" id="{6F4FD030-C733-2A00-C3AD-210E494C4830}"/>
                  </a:ext>
                </a:extLst>
              </p:cNvPr>
              <p:cNvSpPr txBox="1">
                <a:spLocks noRot="1" noChangeAspect="1" noMove="1" noResize="1" noEditPoints="1" noAdjustHandles="1" noChangeArrowheads="1" noChangeShapeType="1" noTextEdit="1"/>
              </p:cNvSpPr>
              <p:nvPr/>
            </p:nvSpPr>
            <p:spPr>
              <a:xfrm>
                <a:off x="1905000" y="1371600"/>
                <a:ext cx="8153400" cy="5257800"/>
              </a:xfrm>
              <a:prstGeom prst="rect">
                <a:avLst/>
              </a:prstGeom>
              <a:blipFill>
                <a:blip r:embed="rId2"/>
                <a:stretch>
                  <a:fillRect l="-1197" t="-927" r="-134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4A7C3C65-D694-4BB6-923C-FF69799A3D5E}"/>
                  </a:ext>
                </a:extLst>
              </p:cNvPr>
              <p:cNvGraphicFramePr>
                <a:graphicFrameLocks noGrp="1"/>
              </p:cNvGraphicFramePr>
              <p:nvPr/>
            </p:nvGraphicFramePr>
            <p:xfrm>
              <a:off x="1924251" y="4267200"/>
              <a:ext cx="7239000" cy="875348"/>
            </p:xfrm>
            <a:graphic>
              <a:graphicData uri="http://schemas.openxmlformats.org/drawingml/2006/table">
                <a:tbl>
                  <a:tblPr firstRow="1" firstCol="1" bandRow="1">
                    <a:tableStyleId>{5C22544A-7EE6-4342-B048-85BDC9FD1C3A}</a:tableStyleId>
                  </a:tblPr>
                  <a:tblGrid>
                    <a:gridCol w="984168">
                      <a:extLst>
                        <a:ext uri="{9D8B030D-6E8A-4147-A177-3AD203B41FA5}">
                          <a16:colId xmlns:a16="http://schemas.microsoft.com/office/drawing/2014/main" val="2881411977"/>
                        </a:ext>
                      </a:extLst>
                    </a:gridCol>
                    <a:gridCol w="1563288">
                      <a:extLst>
                        <a:ext uri="{9D8B030D-6E8A-4147-A177-3AD203B41FA5}">
                          <a16:colId xmlns:a16="http://schemas.microsoft.com/office/drawing/2014/main" val="3233086480"/>
                        </a:ext>
                      </a:extLst>
                    </a:gridCol>
                    <a:gridCol w="1563848">
                      <a:extLst>
                        <a:ext uri="{9D8B030D-6E8A-4147-A177-3AD203B41FA5}">
                          <a16:colId xmlns:a16="http://schemas.microsoft.com/office/drawing/2014/main" val="1531528900"/>
                        </a:ext>
                      </a:extLst>
                    </a:gridCol>
                    <a:gridCol w="1563848">
                      <a:extLst>
                        <a:ext uri="{9D8B030D-6E8A-4147-A177-3AD203B41FA5}">
                          <a16:colId xmlns:a16="http://schemas.microsoft.com/office/drawing/2014/main" val="871968557"/>
                        </a:ext>
                      </a:extLst>
                    </a:gridCol>
                    <a:gridCol w="1563848">
                      <a:extLst>
                        <a:ext uri="{9D8B030D-6E8A-4147-A177-3AD203B41FA5}">
                          <a16:colId xmlns:a16="http://schemas.microsoft.com/office/drawing/2014/main" val="1822197964"/>
                        </a:ext>
                      </a:extLst>
                    </a:gridCol>
                  </a:tblGrid>
                  <a:tr h="166681">
                    <a:tc>
                      <a:txBody>
                        <a:bodyPr/>
                        <a:lstStyle/>
                        <a:p>
                          <a:pPr marL="457200">
                            <a:lnSpc>
                              <a:spcPct val="107000"/>
                            </a:lnSpc>
                            <a:spcAft>
                              <a:spcPts val="0"/>
                            </a:spcAft>
                          </a:pPr>
                          <a14:m>
                            <m:oMathPara xmlns:m="http://schemas.openxmlformats.org/officeDocument/2006/math">
                              <m:oMathParaPr>
                                <m:jc m:val="centerGroup"/>
                              </m:oMathParaPr>
                              <m:oMath xmlns:m="http://schemas.openxmlformats.org/officeDocument/2006/math">
                                <m:r>
                                  <a:rPr lang="en-IN" sz="1400">
                                    <a:effectLst/>
                                    <a:latin typeface="Cambria Math" panose="02040503050406030204" pitchFamily="18" charset="0"/>
                                  </a:rPr>
                                  <m:t>𝒙</m:t>
                                </m:r>
                              </m:oMath>
                            </m:oMathPara>
                          </a14:m>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3722" marR="63722" marT="0" marB="0"/>
                    </a:tc>
                    <a:tc>
                      <a:txBody>
                        <a:bodyPr/>
                        <a:lstStyle/>
                        <a:p>
                          <a:pPr marL="457200">
                            <a:lnSpc>
                              <a:spcPct val="107000"/>
                            </a:lnSpc>
                            <a:spcAft>
                              <a:spcPts val="0"/>
                            </a:spcAft>
                          </a:pPr>
                          <a:r>
                            <a:rPr lang="en-IN" sz="1400">
                              <a:effectLst/>
                            </a:rPr>
                            <a:t>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3722" marR="63722" marT="0" marB="0"/>
                    </a:tc>
                    <a:tc>
                      <a:txBody>
                        <a:bodyPr/>
                        <a:lstStyle/>
                        <a:p>
                          <a:pPr marL="457200">
                            <a:lnSpc>
                              <a:spcPct val="107000"/>
                            </a:lnSpc>
                            <a:spcAft>
                              <a:spcPts val="0"/>
                            </a:spcAft>
                          </a:pPr>
                          <a:r>
                            <a:rPr lang="en-IN" sz="1400">
                              <a:effectLst/>
                            </a:rPr>
                            <a:t>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3722" marR="63722" marT="0" marB="0"/>
                    </a:tc>
                    <a:tc>
                      <a:txBody>
                        <a:bodyPr/>
                        <a:lstStyle/>
                        <a:p>
                          <a:pPr marL="457200">
                            <a:lnSpc>
                              <a:spcPct val="107000"/>
                            </a:lnSpc>
                            <a:spcAft>
                              <a:spcPts val="0"/>
                            </a:spcAft>
                          </a:pPr>
                          <a:r>
                            <a:rPr lang="en-IN"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3722" marR="63722" marT="0" marB="0"/>
                    </a:tc>
                    <a:tc>
                      <a:txBody>
                        <a:bodyPr/>
                        <a:lstStyle/>
                        <a:p>
                          <a:pPr marL="457200">
                            <a:lnSpc>
                              <a:spcPct val="107000"/>
                            </a:lnSpc>
                            <a:spcAft>
                              <a:spcPts val="0"/>
                            </a:spcAft>
                          </a:pPr>
                          <a:r>
                            <a:rPr lang="en-IN"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3722" marR="63722" marT="0" marB="0"/>
                    </a:tc>
                    <a:extLst>
                      <a:ext uri="{0D108BD9-81ED-4DB2-BD59-A6C34878D82A}">
                        <a16:rowId xmlns:a16="http://schemas.microsoft.com/office/drawing/2014/main" val="2050030872"/>
                      </a:ext>
                    </a:extLst>
                  </a:tr>
                  <a:tr h="472430">
                    <a:tc>
                      <a:txBody>
                        <a:bodyPr/>
                        <a:lstStyle/>
                        <a:p>
                          <a:pPr marL="457200">
                            <a:lnSpc>
                              <a:spcPct val="107000"/>
                            </a:lnSpc>
                            <a:spcAft>
                              <a:spcPts val="0"/>
                            </a:spcAft>
                          </a:pPr>
                          <a14:m>
                            <m:oMathPara xmlns:m="http://schemas.openxmlformats.org/officeDocument/2006/math">
                              <m:oMathParaPr>
                                <m:jc m:val="centerGroup"/>
                              </m:oMathParaPr>
                              <m:oMath xmlns:m="http://schemas.openxmlformats.org/officeDocument/2006/math">
                                <m:r>
                                  <a:rPr lang="en-IN" sz="1400">
                                    <a:effectLst/>
                                    <a:latin typeface="Cambria Math" panose="02040503050406030204" pitchFamily="18" charset="0"/>
                                  </a:rPr>
                                  <m:t>𝑷</m:t>
                                </m:r>
                                <m:r>
                                  <a:rPr lang="en-IN" sz="1400">
                                    <a:effectLst/>
                                    <a:latin typeface="Cambria Math" panose="02040503050406030204" pitchFamily="18" charset="0"/>
                                  </a:rPr>
                                  <m:t>(</m:t>
                                </m:r>
                                <m:r>
                                  <a:rPr lang="en-IN" sz="1400">
                                    <a:effectLst/>
                                    <a:latin typeface="Cambria Math" panose="02040503050406030204" pitchFamily="18" charset="0"/>
                                  </a:rPr>
                                  <m:t>𝑿</m:t>
                                </m:r>
                                <m:r>
                                  <a:rPr lang="en-IN" sz="1400">
                                    <a:effectLst/>
                                    <a:latin typeface="Cambria Math" panose="02040503050406030204" pitchFamily="18" charset="0"/>
                                  </a:rPr>
                                  <m:t>)</m:t>
                                </m:r>
                              </m:oMath>
                            </m:oMathPara>
                          </a14:m>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3722" marR="63722" marT="0" marB="0"/>
                    </a:tc>
                    <a:tc>
                      <a:txBody>
                        <a:bodyPr/>
                        <a:lstStyle/>
                        <a:p>
                          <a:pPr marL="457200">
                            <a:lnSpc>
                              <a:spcPct val="107000"/>
                            </a:lnSpc>
                            <a:spcAft>
                              <a:spcPts val="0"/>
                            </a:spcAft>
                          </a:pPr>
                          <a14:m>
                            <m:oMathPara xmlns:m="http://schemas.openxmlformats.org/officeDocument/2006/math">
                              <m:oMathParaPr>
                                <m:jc m:val="centerGroup"/>
                              </m:oMathParaPr>
                              <m:oMath xmlns:m="http://schemas.openxmlformats.org/officeDocument/2006/math">
                                <m:f>
                                  <m:fPr>
                                    <m:ctrlPr>
                                      <a:rPr lang="en-IN" sz="1400" i="1">
                                        <a:effectLst/>
                                        <a:latin typeface="Cambria Math" panose="02040503050406030204" pitchFamily="18" charset="0"/>
                                      </a:rPr>
                                    </m:ctrlPr>
                                  </m:fPr>
                                  <m:num>
                                    <m:r>
                                      <a:rPr lang="en-IN" sz="1400">
                                        <a:effectLst/>
                                        <a:latin typeface="Cambria Math" panose="02040503050406030204" pitchFamily="18" charset="0"/>
                                      </a:rPr>
                                      <m:t>𝟏</m:t>
                                    </m:r>
                                  </m:num>
                                  <m:den>
                                    <m:r>
                                      <a:rPr lang="en-IN" sz="1400">
                                        <a:effectLst/>
                                        <a:latin typeface="Cambria Math" panose="02040503050406030204" pitchFamily="18" charset="0"/>
                                      </a:rPr>
                                      <m:t>𝟔</m:t>
                                    </m:r>
                                  </m:den>
                                </m:f>
                              </m:oMath>
                            </m:oMathPara>
                          </a14:m>
                          <a:endParaRPr lang="en-IN" sz="1400" dirty="0">
                            <a:effectLst/>
                          </a:endParaRPr>
                        </a:p>
                        <a:p>
                          <a:pPr marL="457200">
                            <a:lnSpc>
                              <a:spcPct val="107000"/>
                            </a:lnSpc>
                            <a:spcAft>
                              <a:spcPts val="0"/>
                            </a:spcAft>
                          </a:pPr>
                          <a:r>
                            <a:rPr lang="en-IN" sz="1400" dirty="0">
                              <a:effectLst/>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3722" marR="63722" marT="0" marB="0"/>
                    </a:tc>
                    <a:tc>
                      <a:txBody>
                        <a:bodyPr/>
                        <a:lstStyle/>
                        <a:p>
                          <a:pPr marL="457200">
                            <a:lnSpc>
                              <a:spcPct val="107000"/>
                            </a:lnSpc>
                            <a:spcAft>
                              <a:spcPts val="0"/>
                            </a:spcAft>
                          </a:pPr>
                          <a14:m>
                            <m:oMathPara xmlns:m="http://schemas.openxmlformats.org/officeDocument/2006/math">
                              <m:oMathParaPr>
                                <m:jc m:val="centerGroup"/>
                              </m:oMathParaPr>
                              <m:oMath xmlns:m="http://schemas.openxmlformats.org/officeDocument/2006/math">
                                <m:f>
                                  <m:fPr>
                                    <m:ctrlPr>
                                      <a:rPr lang="en-IN" sz="1400" i="1">
                                        <a:effectLst/>
                                        <a:latin typeface="Cambria Math" panose="02040503050406030204" pitchFamily="18" charset="0"/>
                                      </a:rPr>
                                    </m:ctrlPr>
                                  </m:fPr>
                                  <m:num>
                                    <m:r>
                                      <a:rPr lang="en-IN" sz="1400">
                                        <a:effectLst/>
                                        <a:latin typeface="Cambria Math" panose="02040503050406030204" pitchFamily="18" charset="0"/>
                                      </a:rPr>
                                      <m:t>𝟏</m:t>
                                    </m:r>
                                  </m:num>
                                  <m:den>
                                    <m:r>
                                      <a:rPr lang="en-IN" sz="1400">
                                        <a:effectLst/>
                                        <a:latin typeface="Cambria Math" panose="02040503050406030204" pitchFamily="18" charset="0"/>
                                      </a:rPr>
                                      <m:t>𝟐</m:t>
                                    </m:r>
                                  </m:den>
                                </m:f>
                              </m:oMath>
                            </m:oMathPara>
                          </a14:m>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3722" marR="63722" marT="0" marB="0"/>
                    </a:tc>
                    <a:tc>
                      <a:txBody>
                        <a:bodyPr/>
                        <a:lstStyle/>
                        <a:p>
                          <a:pPr marL="457200">
                            <a:lnSpc>
                              <a:spcPct val="107000"/>
                            </a:lnSpc>
                            <a:spcAft>
                              <a:spcPts val="0"/>
                            </a:spcAft>
                          </a:pPr>
                          <a14:m>
                            <m:oMathPara xmlns:m="http://schemas.openxmlformats.org/officeDocument/2006/math">
                              <m:oMathParaPr>
                                <m:jc m:val="centerGroup"/>
                              </m:oMathParaPr>
                              <m:oMath xmlns:m="http://schemas.openxmlformats.org/officeDocument/2006/math">
                                <m:f>
                                  <m:fPr>
                                    <m:ctrlPr>
                                      <a:rPr lang="en-IN" sz="1400" i="1">
                                        <a:effectLst/>
                                        <a:latin typeface="Cambria Math" panose="02040503050406030204" pitchFamily="18" charset="0"/>
                                      </a:rPr>
                                    </m:ctrlPr>
                                  </m:fPr>
                                  <m:num>
                                    <m:r>
                                      <a:rPr lang="en-IN" sz="1400">
                                        <a:effectLst/>
                                        <a:latin typeface="Cambria Math" panose="02040503050406030204" pitchFamily="18" charset="0"/>
                                      </a:rPr>
                                      <m:t>𝟑</m:t>
                                    </m:r>
                                  </m:num>
                                  <m:den>
                                    <m:r>
                                      <a:rPr lang="en-IN" sz="1400">
                                        <a:effectLst/>
                                        <a:latin typeface="Cambria Math" panose="02040503050406030204" pitchFamily="18" charset="0"/>
                                      </a:rPr>
                                      <m:t>𝟏𝟎</m:t>
                                    </m:r>
                                  </m:den>
                                </m:f>
                              </m:oMath>
                            </m:oMathPara>
                          </a14:m>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3722" marR="63722" marT="0" marB="0"/>
                    </a:tc>
                    <a:tc>
                      <a:txBody>
                        <a:bodyPr/>
                        <a:lstStyle/>
                        <a:p>
                          <a:pPr marL="457200">
                            <a:lnSpc>
                              <a:spcPct val="107000"/>
                            </a:lnSpc>
                            <a:spcAft>
                              <a:spcPts val="0"/>
                            </a:spcAft>
                          </a:pPr>
                          <a14:m>
                            <m:oMathPara xmlns:m="http://schemas.openxmlformats.org/officeDocument/2006/math">
                              <m:oMathParaPr>
                                <m:jc m:val="centerGroup"/>
                              </m:oMathParaPr>
                              <m:oMath xmlns:m="http://schemas.openxmlformats.org/officeDocument/2006/math">
                                <m:f>
                                  <m:fPr>
                                    <m:ctrlPr>
                                      <a:rPr lang="en-IN" sz="1400" i="1">
                                        <a:effectLst/>
                                        <a:latin typeface="Cambria Math" panose="02040503050406030204" pitchFamily="18" charset="0"/>
                                      </a:rPr>
                                    </m:ctrlPr>
                                  </m:fPr>
                                  <m:num>
                                    <m:r>
                                      <a:rPr lang="en-IN" sz="1400">
                                        <a:effectLst/>
                                        <a:latin typeface="Cambria Math" panose="02040503050406030204" pitchFamily="18" charset="0"/>
                                      </a:rPr>
                                      <m:t>𝟏</m:t>
                                    </m:r>
                                  </m:num>
                                  <m:den>
                                    <m:r>
                                      <a:rPr lang="en-IN" sz="1400">
                                        <a:effectLst/>
                                        <a:latin typeface="Cambria Math" panose="02040503050406030204" pitchFamily="18" charset="0"/>
                                      </a:rPr>
                                      <m:t>𝟑𝟎</m:t>
                                    </m:r>
                                  </m:den>
                                </m:f>
                              </m:oMath>
                            </m:oMathPara>
                          </a14:m>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3722" marR="63722" marT="0" marB="0"/>
                    </a:tc>
                    <a:extLst>
                      <a:ext uri="{0D108BD9-81ED-4DB2-BD59-A6C34878D82A}">
                        <a16:rowId xmlns:a16="http://schemas.microsoft.com/office/drawing/2014/main" val="3459556021"/>
                      </a:ext>
                    </a:extLst>
                  </a:tr>
                </a:tbl>
              </a:graphicData>
            </a:graphic>
          </p:graphicFrame>
        </mc:Choice>
        <mc:Fallback xmlns="">
          <p:graphicFrame>
            <p:nvGraphicFramePr>
              <p:cNvPr id="2" name="Table 1">
                <a:extLst>
                  <a:ext uri="{FF2B5EF4-FFF2-40B4-BE49-F238E27FC236}">
                    <a16:creationId xmlns:a16="http://schemas.microsoft.com/office/drawing/2014/main" id="{4A7C3C65-D694-4BB6-923C-FF69799A3D5E}"/>
                  </a:ext>
                </a:extLst>
              </p:cNvPr>
              <p:cNvGraphicFramePr>
                <a:graphicFrameLocks noGrp="1"/>
              </p:cNvGraphicFramePr>
              <p:nvPr/>
            </p:nvGraphicFramePr>
            <p:xfrm>
              <a:off x="1924251" y="4267200"/>
              <a:ext cx="7239000" cy="875348"/>
            </p:xfrm>
            <a:graphic>
              <a:graphicData uri="http://schemas.openxmlformats.org/drawingml/2006/table">
                <a:tbl>
                  <a:tblPr firstRow="1" firstCol="1" bandRow="1">
                    <a:tableStyleId>{5C22544A-7EE6-4342-B048-85BDC9FD1C3A}</a:tableStyleId>
                  </a:tblPr>
                  <a:tblGrid>
                    <a:gridCol w="984168">
                      <a:extLst>
                        <a:ext uri="{9D8B030D-6E8A-4147-A177-3AD203B41FA5}">
                          <a16:colId xmlns:a16="http://schemas.microsoft.com/office/drawing/2014/main" val="2881411977"/>
                        </a:ext>
                      </a:extLst>
                    </a:gridCol>
                    <a:gridCol w="1563288">
                      <a:extLst>
                        <a:ext uri="{9D8B030D-6E8A-4147-A177-3AD203B41FA5}">
                          <a16:colId xmlns:a16="http://schemas.microsoft.com/office/drawing/2014/main" val="3233086480"/>
                        </a:ext>
                      </a:extLst>
                    </a:gridCol>
                    <a:gridCol w="1563848">
                      <a:extLst>
                        <a:ext uri="{9D8B030D-6E8A-4147-A177-3AD203B41FA5}">
                          <a16:colId xmlns:a16="http://schemas.microsoft.com/office/drawing/2014/main" val="1531528900"/>
                        </a:ext>
                      </a:extLst>
                    </a:gridCol>
                    <a:gridCol w="1563848">
                      <a:extLst>
                        <a:ext uri="{9D8B030D-6E8A-4147-A177-3AD203B41FA5}">
                          <a16:colId xmlns:a16="http://schemas.microsoft.com/office/drawing/2014/main" val="871968557"/>
                        </a:ext>
                      </a:extLst>
                    </a:gridCol>
                    <a:gridCol w="1563848">
                      <a:extLst>
                        <a:ext uri="{9D8B030D-6E8A-4147-A177-3AD203B41FA5}">
                          <a16:colId xmlns:a16="http://schemas.microsoft.com/office/drawing/2014/main" val="1822197964"/>
                        </a:ext>
                      </a:extLst>
                    </a:gridCol>
                  </a:tblGrid>
                  <a:tr h="228283">
                    <a:tc>
                      <a:txBody>
                        <a:bodyPr/>
                        <a:lstStyle/>
                        <a:p>
                          <a:endParaRPr lang="en-US"/>
                        </a:p>
                      </a:txBody>
                      <a:tcPr marL="63722" marR="63722" marT="0" marB="0">
                        <a:blipFill>
                          <a:blip r:embed="rId3"/>
                          <a:stretch>
                            <a:fillRect l="-617" t="-21053" r="-636420" b="-284211"/>
                          </a:stretch>
                        </a:blipFill>
                      </a:tcPr>
                    </a:tc>
                    <a:tc>
                      <a:txBody>
                        <a:bodyPr/>
                        <a:lstStyle/>
                        <a:p>
                          <a:pPr marL="457200">
                            <a:lnSpc>
                              <a:spcPct val="107000"/>
                            </a:lnSpc>
                            <a:spcAft>
                              <a:spcPts val="0"/>
                            </a:spcAft>
                          </a:pPr>
                          <a:r>
                            <a:rPr lang="en-IN" sz="1400">
                              <a:effectLst/>
                            </a:rPr>
                            <a:t>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3722" marR="63722" marT="0" marB="0"/>
                    </a:tc>
                    <a:tc>
                      <a:txBody>
                        <a:bodyPr/>
                        <a:lstStyle/>
                        <a:p>
                          <a:pPr marL="457200">
                            <a:lnSpc>
                              <a:spcPct val="107000"/>
                            </a:lnSpc>
                            <a:spcAft>
                              <a:spcPts val="0"/>
                            </a:spcAft>
                          </a:pPr>
                          <a:r>
                            <a:rPr lang="en-IN" sz="1400">
                              <a:effectLst/>
                            </a:rPr>
                            <a:t>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3722" marR="63722" marT="0" marB="0"/>
                    </a:tc>
                    <a:tc>
                      <a:txBody>
                        <a:bodyPr/>
                        <a:lstStyle/>
                        <a:p>
                          <a:pPr marL="457200">
                            <a:lnSpc>
                              <a:spcPct val="107000"/>
                            </a:lnSpc>
                            <a:spcAft>
                              <a:spcPts val="0"/>
                            </a:spcAft>
                          </a:pPr>
                          <a:r>
                            <a:rPr lang="en-IN"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3722" marR="63722" marT="0" marB="0"/>
                    </a:tc>
                    <a:tc>
                      <a:txBody>
                        <a:bodyPr/>
                        <a:lstStyle/>
                        <a:p>
                          <a:pPr marL="457200">
                            <a:lnSpc>
                              <a:spcPct val="107000"/>
                            </a:lnSpc>
                            <a:spcAft>
                              <a:spcPts val="0"/>
                            </a:spcAft>
                          </a:pPr>
                          <a:r>
                            <a:rPr lang="en-IN"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3722" marR="63722" marT="0" marB="0"/>
                    </a:tc>
                    <a:extLst>
                      <a:ext uri="{0D108BD9-81ED-4DB2-BD59-A6C34878D82A}">
                        <a16:rowId xmlns:a16="http://schemas.microsoft.com/office/drawing/2014/main" val="2050030872"/>
                      </a:ext>
                    </a:extLst>
                  </a:tr>
                  <a:tr h="647065">
                    <a:tc>
                      <a:txBody>
                        <a:bodyPr/>
                        <a:lstStyle/>
                        <a:p>
                          <a:endParaRPr lang="en-US"/>
                        </a:p>
                      </a:txBody>
                      <a:tcPr marL="63722" marR="63722" marT="0" marB="0">
                        <a:blipFill>
                          <a:blip r:embed="rId3"/>
                          <a:stretch>
                            <a:fillRect l="-617" t="-43396" r="-636420" b="-1887"/>
                          </a:stretch>
                        </a:blipFill>
                      </a:tcPr>
                    </a:tc>
                    <a:tc>
                      <a:txBody>
                        <a:bodyPr/>
                        <a:lstStyle/>
                        <a:p>
                          <a:endParaRPr lang="en-US"/>
                        </a:p>
                      </a:txBody>
                      <a:tcPr marL="63722" marR="63722" marT="0" marB="0">
                        <a:blipFill>
                          <a:blip r:embed="rId3"/>
                          <a:stretch>
                            <a:fillRect l="-63672" t="-43396" r="-302734" b="-1887"/>
                          </a:stretch>
                        </a:blipFill>
                      </a:tcPr>
                    </a:tc>
                    <a:tc>
                      <a:txBody>
                        <a:bodyPr/>
                        <a:lstStyle/>
                        <a:p>
                          <a:endParaRPr lang="en-US"/>
                        </a:p>
                      </a:txBody>
                      <a:tcPr marL="63722" marR="63722" marT="0" marB="0">
                        <a:blipFill>
                          <a:blip r:embed="rId3"/>
                          <a:stretch>
                            <a:fillRect l="-163035" t="-43396" r="-201556" b="-1887"/>
                          </a:stretch>
                        </a:blipFill>
                      </a:tcPr>
                    </a:tc>
                    <a:tc>
                      <a:txBody>
                        <a:bodyPr/>
                        <a:lstStyle/>
                        <a:p>
                          <a:endParaRPr lang="en-US"/>
                        </a:p>
                      </a:txBody>
                      <a:tcPr marL="63722" marR="63722" marT="0" marB="0">
                        <a:blipFill>
                          <a:blip r:embed="rId3"/>
                          <a:stretch>
                            <a:fillRect l="-263035" t="-43396" r="-101556" b="-1887"/>
                          </a:stretch>
                        </a:blipFill>
                      </a:tcPr>
                    </a:tc>
                    <a:tc>
                      <a:txBody>
                        <a:bodyPr/>
                        <a:lstStyle/>
                        <a:p>
                          <a:endParaRPr lang="en-US"/>
                        </a:p>
                      </a:txBody>
                      <a:tcPr marL="63722" marR="63722" marT="0" marB="0">
                        <a:blipFill>
                          <a:blip r:embed="rId3"/>
                          <a:stretch>
                            <a:fillRect l="-363035" t="-43396" r="-1556" b="-1887"/>
                          </a:stretch>
                        </a:blipFill>
                      </a:tcPr>
                    </a:tc>
                    <a:extLst>
                      <a:ext uri="{0D108BD9-81ED-4DB2-BD59-A6C34878D82A}">
                        <a16:rowId xmlns:a16="http://schemas.microsoft.com/office/drawing/2014/main" val="3459556021"/>
                      </a:ext>
                    </a:extLst>
                  </a:tr>
                </a:tbl>
              </a:graphicData>
            </a:graphic>
          </p:graphicFrame>
        </mc:Fallback>
      </mc:AlternateContent>
      <p:sp>
        <p:nvSpPr>
          <p:cNvPr id="3" name="Slide Number Placeholder 2">
            <a:extLst>
              <a:ext uri="{FF2B5EF4-FFF2-40B4-BE49-F238E27FC236}">
                <a16:creationId xmlns:a16="http://schemas.microsoft.com/office/drawing/2014/main" id="{9E784A01-E1CD-1AA6-E896-193E79BF980F}"/>
              </a:ext>
            </a:extLst>
          </p:cNvPr>
          <p:cNvSpPr>
            <a:spLocks noGrp="1"/>
          </p:cNvSpPr>
          <p:nvPr>
            <p:ph type="sldNum" sz="quarter" idx="12"/>
          </p:nvPr>
        </p:nvSpPr>
        <p:spPr>
          <a:xfrm>
            <a:off x="9525000" y="6096000"/>
            <a:ext cx="762000" cy="381000"/>
          </a:xfrm>
        </p:spPr>
        <p:txBody>
          <a:bodyPr/>
          <a:lstStyle/>
          <a:p>
            <a:pPr>
              <a:defRPr/>
            </a:pPr>
            <a:fld id="{102715D1-A74F-4481-8AFF-0CF19F1A4227}" type="slidenum">
              <a:rPr lang="en-IN">
                <a:solidFill>
                  <a:prstClr val="black"/>
                </a:solidFill>
                <a:latin typeface="Calibri"/>
              </a:rPr>
              <a:pPr>
                <a:defRPr/>
              </a:pPr>
              <a:t>46</a:t>
            </a:fld>
            <a:endParaRPr lang="en-IN" dirty="0">
              <a:solidFill>
                <a:prstClr val="black"/>
              </a:solidFill>
              <a:latin typeface="Calibri"/>
            </a:endParaRPr>
          </a:p>
        </p:txBody>
      </p:sp>
    </p:spTree>
    <p:extLst>
      <p:ext uri="{BB962C8B-B14F-4D97-AF65-F5344CB8AC3E}">
        <p14:creationId xmlns:p14="http://schemas.microsoft.com/office/powerpoint/2010/main" val="34428409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D6E2E16-48F2-4639-A3F8-6216D857EC43}"/>
                  </a:ext>
                </a:extLst>
              </p:cNvPr>
              <p:cNvSpPr>
                <a:spLocks noGrp="1"/>
              </p:cNvSpPr>
              <p:nvPr>
                <p:ph idx="1"/>
              </p:nvPr>
            </p:nvSpPr>
            <p:spPr/>
            <p:txBody>
              <a:bodyPr/>
              <a:lstStyle/>
              <a:p>
                <a:pPr lvl="0"/>
                <a:r>
                  <a:rPr lang="en-US" b="1" dirty="0"/>
                  <a:t>Problem:1 </a:t>
                </a:r>
              </a:p>
              <a:p>
                <a:pPr lvl="0"/>
                <a:r>
                  <a:rPr lang="en-US" dirty="0"/>
                  <a:t>The joint probability mass function of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oMath>
                </a14:m>
                <a:r>
                  <a:rPr lang="en-US" dirty="0"/>
                  <a:t>is given by </a:t>
                </a:r>
                <a14:m>
                  <m:oMath xmlns:m="http://schemas.openxmlformats.org/officeDocument/2006/math">
                    <m:r>
                      <a:rPr lang="en-US" i="1">
                        <a:latin typeface="Cambria Math" panose="02040503050406030204" pitchFamily="18" charset="0"/>
                      </a:rPr>
                      <m:t>𝑃</m:t>
                    </m:r>
                    <m:d>
                      <m:dPr>
                        <m:ctrlPr>
                          <a:rPr lang="en-IN"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𝐾</m:t>
                    </m:r>
                    <m:d>
                      <m:dPr>
                        <m:ctrlPr>
                          <a:rPr lang="en-IN"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rPr>
                          <m:t>𝑥</m:t>
                        </m:r>
                        <m:r>
                          <a:rPr lang="en-US" i="1">
                            <a:latin typeface="Cambria Math" panose="02040503050406030204" pitchFamily="18" charset="0"/>
                          </a:rPr>
                          <m:t>+3</m:t>
                        </m:r>
                        <m:r>
                          <a:rPr lang="en-US" i="1">
                            <a:latin typeface="Cambria Math" panose="02040503050406030204" pitchFamily="18" charset="0"/>
                          </a:rPr>
                          <m:t>𝑦</m:t>
                        </m:r>
                      </m:e>
                    </m:d>
                    <m:r>
                      <a:rPr lang="en-US" i="1">
                        <a:latin typeface="Cambria Math" panose="02040503050406030204" pitchFamily="18" charset="0"/>
                      </a:rPr>
                      <m:t>, </m:t>
                    </m:r>
                  </m:oMath>
                </a14:m>
                <a:endParaRPr lang="en-IN" i="1" dirty="0">
                  <a:latin typeface="Cambria Math" panose="02040503050406030204" pitchFamily="18" charset="0"/>
                </a:endParaRPr>
              </a:p>
              <a:p>
                <a:pPr lvl="0"/>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=0,1,2,</m:t>
                    </m:r>
                    <m:r>
                      <a:rPr lang="en-US" i="1">
                        <a:latin typeface="Cambria Math" panose="02040503050406030204" pitchFamily="18" charset="0"/>
                      </a:rPr>
                      <m:t>𝑦</m:t>
                    </m:r>
                    <m:r>
                      <a:rPr lang="en-US" i="1">
                        <a:latin typeface="Cambria Math" panose="02040503050406030204" pitchFamily="18" charset="0"/>
                      </a:rPr>
                      <m:t>=1,2,3.</m:t>
                    </m:r>
                  </m:oMath>
                </a14:m>
                <a:r>
                  <a:rPr lang="en-US" dirty="0"/>
                  <a:t> Find </a:t>
                </a:r>
                <a:r>
                  <a:rPr lang="en-US" dirty="0" err="1"/>
                  <a:t>i</a:t>
                </a:r>
                <a:r>
                  <a:rPr lang="en-US" dirty="0"/>
                  <a:t>) the value of </a:t>
                </a:r>
                <a14:m>
                  <m:oMath xmlns:m="http://schemas.openxmlformats.org/officeDocument/2006/math">
                    <m:r>
                      <a:rPr lang="en-US" i="1">
                        <a:latin typeface="Cambria Math" panose="02040503050406030204" pitchFamily="18" charset="0"/>
                      </a:rPr>
                      <m:t>𝐾</m:t>
                    </m:r>
                  </m:oMath>
                </a14:m>
                <a:r>
                  <a:rPr lang="en-US" dirty="0"/>
                  <a:t>,  ii) The marginal probability function of </a:t>
                </a:r>
                <a14:m>
                  <m:oMath xmlns:m="http://schemas.openxmlformats.org/officeDocument/2006/math">
                    <m:r>
                      <a:rPr lang="en-US" i="1">
                        <a:latin typeface="Cambria Math" panose="02040503050406030204" pitchFamily="18" charset="0"/>
                      </a:rPr>
                      <m:t>𝑋</m:t>
                    </m:r>
                  </m:oMath>
                </a14:m>
                <a:r>
                  <a:rPr lang="en-US" dirty="0"/>
                  <a:t> and </a:t>
                </a:r>
                <a14:m>
                  <m:oMath xmlns:m="http://schemas.openxmlformats.org/officeDocument/2006/math">
                    <m:r>
                      <a:rPr lang="en-US" i="1">
                        <a:latin typeface="Cambria Math" panose="02040503050406030204" pitchFamily="18" charset="0"/>
                      </a:rPr>
                      <m:t>𝑌</m:t>
                    </m:r>
                  </m:oMath>
                </a14:m>
                <a:r>
                  <a:rPr lang="en-US" dirty="0"/>
                  <a:t>,  iii)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=2,</m:t>
                    </m:r>
                    <m:r>
                      <a:rPr lang="en-US" i="1">
                        <a:latin typeface="Cambria Math" panose="02040503050406030204" pitchFamily="18" charset="0"/>
                      </a:rPr>
                      <m:t>𝑌</m:t>
                    </m:r>
                    <m:r>
                      <a:rPr lang="en-US" i="1">
                        <a:latin typeface="Cambria Math" panose="02040503050406030204" pitchFamily="18" charset="0"/>
                      </a:rPr>
                      <m:t>≤2)</m:t>
                    </m:r>
                  </m:oMath>
                </a14:m>
                <a:r>
                  <a:rPr lang="en-US" dirty="0"/>
                  <a:t>, iv) </a:t>
                </a:r>
                <a14:m>
                  <m:oMath xmlns:m="http://schemas.openxmlformats.org/officeDocument/2006/math">
                    <m:r>
                      <a:rPr lang="en-US" i="1">
                        <a:latin typeface="Cambria Math" panose="02040503050406030204" pitchFamily="18" charset="0"/>
                      </a:rPr>
                      <m:t>𝑃</m:t>
                    </m:r>
                    <m:d>
                      <m:dPr>
                        <m:ctrlPr>
                          <a:rPr lang="en-IN"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=2</m:t>
                        </m:r>
                      </m:e>
                    </m:d>
                    <m:r>
                      <a:rPr lang="en-US" i="1">
                        <a:latin typeface="Cambria Math" panose="02040503050406030204" pitchFamily="18" charset="0"/>
                      </a:rPr>
                      <m:t>.</m:t>
                    </m:r>
                  </m:oMath>
                </a14:m>
                <a:endParaRPr lang="en-IN" dirty="0"/>
              </a:p>
              <a:p>
                <a:r>
                  <a:rPr lang="en-US" dirty="0">
                    <a:solidFill>
                      <a:srgbClr val="FF0000"/>
                    </a:solidFill>
                  </a:rPr>
                  <a:t>Ans : </a:t>
                </a:r>
                <a:r>
                  <a:rPr lang="en-US" dirty="0" err="1">
                    <a:solidFill>
                      <a:srgbClr val="FF0000"/>
                    </a:solidFill>
                  </a:rPr>
                  <a:t>i</a:t>
                </a:r>
                <a:r>
                  <a:rPr lang="en-US" dirty="0">
                    <a:solidFill>
                      <a:srgbClr val="FF0000"/>
                    </a:solidFill>
                  </a:rPr>
                  <a:t>) </a:t>
                </a:r>
                <a14:m>
                  <m:oMath xmlns:m="http://schemas.openxmlformats.org/officeDocument/2006/math">
                    <m:f>
                      <m:fPr>
                        <m:ctrlPr>
                          <a:rPr lang="en-IN"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1</m:t>
                        </m:r>
                      </m:num>
                      <m:den>
                        <m:r>
                          <a:rPr lang="en-US" i="1">
                            <a:solidFill>
                              <a:srgbClr val="FF0000"/>
                            </a:solidFill>
                            <a:latin typeface="Cambria Math" panose="02040503050406030204" pitchFamily="18" charset="0"/>
                          </a:rPr>
                          <m:t>72</m:t>
                        </m:r>
                      </m:den>
                    </m:f>
                  </m:oMath>
                </a14:m>
                <a:r>
                  <a:rPr lang="en-US" dirty="0">
                    <a:solidFill>
                      <a:srgbClr val="FF0000"/>
                    </a:solidFill>
                  </a:rPr>
                  <a:t>  ii) </a:t>
                </a:r>
                <a14:m>
                  <m:oMath xmlns:m="http://schemas.openxmlformats.org/officeDocument/2006/math">
                    <m:r>
                      <a:rPr lang="en-US" i="1">
                        <a:solidFill>
                          <a:srgbClr val="FF0000"/>
                        </a:solidFill>
                        <a:latin typeface="Cambria Math" panose="02040503050406030204" pitchFamily="18" charset="0"/>
                      </a:rPr>
                      <m:t>𝑃</m:t>
                    </m:r>
                    <m:d>
                      <m:dPr>
                        <m:ctrlPr>
                          <a:rPr lang="en-IN"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𝑋</m:t>
                        </m:r>
                        <m:r>
                          <a:rPr lang="en-US" i="1">
                            <a:solidFill>
                              <a:srgbClr val="FF0000"/>
                            </a:solidFill>
                            <a:latin typeface="Cambria Math" panose="02040503050406030204" pitchFamily="18" charset="0"/>
                          </a:rPr>
                          <m:t>=0</m:t>
                        </m:r>
                      </m:e>
                    </m:d>
                    <m:r>
                      <a:rPr lang="en-US" i="1">
                        <a:solidFill>
                          <a:srgbClr val="FF0000"/>
                        </a:solidFill>
                        <a:latin typeface="Cambria Math" panose="02040503050406030204" pitchFamily="18" charset="0"/>
                      </a:rPr>
                      <m:t>=</m:t>
                    </m:r>
                    <m:f>
                      <m:fPr>
                        <m:ctrlPr>
                          <a:rPr lang="en-IN"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18</m:t>
                        </m:r>
                      </m:num>
                      <m:den>
                        <m:r>
                          <a:rPr lang="en-US" i="1">
                            <a:solidFill>
                              <a:srgbClr val="FF0000"/>
                            </a:solidFill>
                            <a:latin typeface="Cambria Math" panose="02040503050406030204" pitchFamily="18" charset="0"/>
                          </a:rPr>
                          <m:t>72</m:t>
                        </m:r>
                      </m:den>
                    </m:f>
                    <m:r>
                      <a:rPr lang="en-US" i="1">
                        <a:solidFill>
                          <a:srgbClr val="FF0000"/>
                        </a:solidFill>
                        <a:latin typeface="Cambria Math" panose="02040503050406030204" pitchFamily="18" charset="0"/>
                      </a:rPr>
                      <m:t>,  </m:t>
                    </m:r>
                    <m:r>
                      <a:rPr lang="en-US" i="1">
                        <a:solidFill>
                          <a:srgbClr val="FF0000"/>
                        </a:solidFill>
                        <a:latin typeface="Cambria Math" panose="02040503050406030204" pitchFamily="18" charset="0"/>
                      </a:rPr>
                      <m:t>𝑃</m:t>
                    </m:r>
                    <m:d>
                      <m:dPr>
                        <m:ctrlPr>
                          <a:rPr lang="en-IN"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𝑋</m:t>
                        </m:r>
                        <m:r>
                          <a:rPr lang="en-US" i="1">
                            <a:solidFill>
                              <a:srgbClr val="FF0000"/>
                            </a:solidFill>
                            <a:latin typeface="Cambria Math" panose="02040503050406030204" pitchFamily="18" charset="0"/>
                          </a:rPr>
                          <m:t>=1</m:t>
                        </m:r>
                      </m:e>
                    </m:d>
                    <m:r>
                      <a:rPr lang="en-US" i="1">
                        <a:solidFill>
                          <a:srgbClr val="FF0000"/>
                        </a:solidFill>
                        <a:latin typeface="Cambria Math" panose="02040503050406030204" pitchFamily="18" charset="0"/>
                      </a:rPr>
                      <m:t>=</m:t>
                    </m:r>
                    <m:f>
                      <m:fPr>
                        <m:ctrlPr>
                          <a:rPr lang="en-IN"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24</m:t>
                        </m:r>
                      </m:num>
                      <m:den>
                        <m:r>
                          <a:rPr lang="en-US" i="1">
                            <a:solidFill>
                              <a:srgbClr val="FF0000"/>
                            </a:solidFill>
                            <a:latin typeface="Cambria Math" panose="02040503050406030204" pitchFamily="18" charset="0"/>
                          </a:rPr>
                          <m:t>72</m:t>
                        </m:r>
                      </m:den>
                    </m:f>
                    <m:r>
                      <a:rPr lang="en-US" i="1">
                        <a:solidFill>
                          <a:srgbClr val="FF0000"/>
                        </a:solidFill>
                        <a:latin typeface="Cambria Math" panose="02040503050406030204" pitchFamily="18" charset="0"/>
                      </a:rPr>
                      <m:t>,  </m:t>
                    </m:r>
                    <m:r>
                      <a:rPr lang="en-US" i="1">
                        <a:solidFill>
                          <a:srgbClr val="FF0000"/>
                        </a:solidFill>
                        <a:latin typeface="Cambria Math" panose="02040503050406030204" pitchFamily="18" charset="0"/>
                      </a:rPr>
                      <m:t>𝑃</m:t>
                    </m:r>
                    <m:d>
                      <m:dPr>
                        <m:ctrlPr>
                          <a:rPr lang="en-IN"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𝑋</m:t>
                        </m:r>
                        <m:r>
                          <a:rPr lang="en-US" i="1">
                            <a:solidFill>
                              <a:srgbClr val="FF0000"/>
                            </a:solidFill>
                            <a:latin typeface="Cambria Math" panose="02040503050406030204" pitchFamily="18" charset="0"/>
                          </a:rPr>
                          <m:t>=2</m:t>
                        </m:r>
                      </m:e>
                    </m:d>
                    <m:r>
                      <a:rPr lang="en-US" i="1">
                        <a:solidFill>
                          <a:srgbClr val="FF0000"/>
                        </a:solidFill>
                        <a:latin typeface="Cambria Math" panose="02040503050406030204" pitchFamily="18" charset="0"/>
                      </a:rPr>
                      <m:t>=</m:t>
                    </m:r>
                    <m:f>
                      <m:fPr>
                        <m:ctrlPr>
                          <a:rPr lang="en-IN"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30</m:t>
                        </m:r>
                      </m:num>
                      <m:den>
                        <m:r>
                          <a:rPr lang="en-US" i="1">
                            <a:solidFill>
                              <a:srgbClr val="FF0000"/>
                            </a:solidFill>
                            <a:latin typeface="Cambria Math" panose="02040503050406030204" pitchFamily="18" charset="0"/>
                          </a:rPr>
                          <m:t>72</m:t>
                        </m:r>
                      </m:den>
                    </m:f>
                    <m:r>
                      <a:rPr lang="en-US" i="1">
                        <a:solidFill>
                          <a:srgbClr val="FF0000"/>
                        </a:solidFill>
                        <a:latin typeface="Cambria Math" panose="02040503050406030204" pitchFamily="18" charset="0"/>
                      </a:rPr>
                      <m:t>,  </m:t>
                    </m:r>
                    <m:r>
                      <a:rPr lang="en-US" i="1">
                        <a:solidFill>
                          <a:srgbClr val="FF0000"/>
                        </a:solidFill>
                        <a:latin typeface="Cambria Math" panose="02040503050406030204" pitchFamily="18" charset="0"/>
                      </a:rPr>
                      <m:t>𝑃</m:t>
                    </m:r>
                    <m:d>
                      <m:dPr>
                        <m:ctrlPr>
                          <a:rPr lang="en-IN"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𝑌</m:t>
                        </m:r>
                        <m:r>
                          <a:rPr lang="en-US" i="1">
                            <a:solidFill>
                              <a:srgbClr val="FF0000"/>
                            </a:solidFill>
                            <a:latin typeface="Cambria Math" panose="02040503050406030204" pitchFamily="18" charset="0"/>
                          </a:rPr>
                          <m:t>=1</m:t>
                        </m:r>
                      </m:e>
                    </m:d>
                    <m:r>
                      <a:rPr lang="en-US" i="1">
                        <a:solidFill>
                          <a:srgbClr val="FF0000"/>
                        </a:solidFill>
                        <a:latin typeface="Cambria Math" panose="02040503050406030204" pitchFamily="18" charset="0"/>
                      </a:rPr>
                      <m:t>=</m:t>
                    </m:r>
                    <m:f>
                      <m:fPr>
                        <m:ctrlPr>
                          <a:rPr lang="en-IN"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15</m:t>
                        </m:r>
                      </m:num>
                      <m:den>
                        <m:r>
                          <a:rPr lang="en-US" i="1">
                            <a:solidFill>
                              <a:srgbClr val="FF0000"/>
                            </a:solidFill>
                            <a:latin typeface="Cambria Math" panose="02040503050406030204" pitchFamily="18" charset="0"/>
                          </a:rPr>
                          <m:t>72</m:t>
                        </m:r>
                      </m:den>
                    </m:f>
                    <m:r>
                      <a:rPr lang="en-US" i="1">
                        <a:solidFill>
                          <a:srgbClr val="FF0000"/>
                        </a:solidFill>
                        <a:latin typeface="Cambria Math" panose="02040503050406030204" pitchFamily="18" charset="0"/>
                      </a:rPr>
                      <m:t>,  </m:t>
                    </m:r>
                    <m:r>
                      <a:rPr lang="en-US" i="1">
                        <a:solidFill>
                          <a:srgbClr val="FF0000"/>
                        </a:solidFill>
                        <a:latin typeface="Cambria Math" panose="02040503050406030204" pitchFamily="18" charset="0"/>
                      </a:rPr>
                      <m:t>𝑃</m:t>
                    </m:r>
                    <m:d>
                      <m:dPr>
                        <m:ctrlPr>
                          <a:rPr lang="en-IN"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𝑌</m:t>
                        </m:r>
                        <m:r>
                          <a:rPr lang="en-US" i="1">
                            <a:solidFill>
                              <a:srgbClr val="FF0000"/>
                            </a:solidFill>
                            <a:latin typeface="Cambria Math" panose="02040503050406030204" pitchFamily="18" charset="0"/>
                          </a:rPr>
                          <m:t>=2</m:t>
                        </m:r>
                      </m:e>
                    </m:d>
                    <m:r>
                      <a:rPr lang="en-US" i="1">
                        <a:solidFill>
                          <a:srgbClr val="FF0000"/>
                        </a:solidFill>
                        <a:latin typeface="Cambria Math" panose="02040503050406030204" pitchFamily="18" charset="0"/>
                      </a:rPr>
                      <m:t>=</m:t>
                    </m:r>
                    <m:f>
                      <m:fPr>
                        <m:ctrlPr>
                          <a:rPr lang="en-IN"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24</m:t>
                        </m:r>
                      </m:num>
                      <m:den>
                        <m:r>
                          <a:rPr lang="en-US" i="1">
                            <a:solidFill>
                              <a:srgbClr val="FF0000"/>
                            </a:solidFill>
                            <a:latin typeface="Cambria Math" panose="02040503050406030204" pitchFamily="18" charset="0"/>
                          </a:rPr>
                          <m:t>72</m:t>
                        </m:r>
                      </m:den>
                    </m:f>
                    <m:r>
                      <a:rPr lang="en-US" i="1">
                        <a:solidFill>
                          <a:srgbClr val="FF0000"/>
                        </a:solidFill>
                        <a:latin typeface="Cambria Math" panose="02040503050406030204" pitchFamily="18" charset="0"/>
                      </a:rPr>
                      <m:t>,  </m:t>
                    </m:r>
                    <m:r>
                      <a:rPr lang="en-US" i="1">
                        <a:solidFill>
                          <a:srgbClr val="FF0000"/>
                        </a:solidFill>
                        <a:latin typeface="Cambria Math" panose="02040503050406030204" pitchFamily="18" charset="0"/>
                      </a:rPr>
                      <m:t>𝑃</m:t>
                    </m:r>
                    <m:d>
                      <m:dPr>
                        <m:ctrlPr>
                          <a:rPr lang="en-IN"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𝑌</m:t>
                        </m:r>
                        <m:r>
                          <a:rPr lang="en-US" i="1">
                            <a:solidFill>
                              <a:srgbClr val="FF0000"/>
                            </a:solidFill>
                            <a:latin typeface="Cambria Math" panose="02040503050406030204" pitchFamily="18" charset="0"/>
                          </a:rPr>
                          <m:t>=3</m:t>
                        </m:r>
                      </m:e>
                    </m:d>
                    <m:r>
                      <a:rPr lang="en-US" i="1">
                        <a:solidFill>
                          <a:srgbClr val="FF0000"/>
                        </a:solidFill>
                        <a:latin typeface="Cambria Math" panose="02040503050406030204" pitchFamily="18" charset="0"/>
                      </a:rPr>
                      <m:t>=</m:t>
                    </m:r>
                    <m:f>
                      <m:fPr>
                        <m:ctrlPr>
                          <a:rPr lang="en-IN"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33</m:t>
                        </m:r>
                      </m:num>
                      <m:den>
                        <m:r>
                          <a:rPr lang="en-US" i="1">
                            <a:solidFill>
                              <a:srgbClr val="FF0000"/>
                            </a:solidFill>
                            <a:latin typeface="Cambria Math" panose="02040503050406030204" pitchFamily="18" charset="0"/>
                          </a:rPr>
                          <m:t>72</m:t>
                        </m:r>
                      </m:den>
                    </m:f>
                  </m:oMath>
                </a14:m>
                <a:r>
                  <a:rPr lang="en-US" dirty="0">
                    <a:solidFill>
                      <a:srgbClr val="FF0000"/>
                    </a:solidFill>
                  </a:rPr>
                  <a:t>  ii) </a:t>
                </a:r>
                <a14:m>
                  <m:oMath xmlns:m="http://schemas.openxmlformats.org/officeDocument/2006/math">
                    <m:f>
                      <m:fPr>
                        <m:ctrlPr>
                          <a:rPr lang="en-IN"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17</m:t>
                        </m:r>
                      </m:num>
                      <m:den>
                        <m:r>
                          <a:rPr lang="en-US" i="1">
                            <a:solidFill>
                              <a:srgbClr val="FF0000"/>
                            </a:solidFill>
                            <a:latin typeface="Cambria Math" panose="02040503050406030204" pitchFamily="18" charset="0"/>
                          </a:rPr>
                          <m:t>72</m:t>
                        </m:r>
                      </m:den>
                    </m:f>
                  </m:oMath>
                </a14:m>
                <a:r>
                  <a:rPr lang="en-US" dirty="0">
                    <a:solidFill>
                      <a:srgbClr val="FF0000"/>
                    </a:solidFill>
                  </a:rPr>
                  <a:t> iv) </a:t>
                </a:r>
                <a14:m>
                  <m:oMath xmlns:m="http://schemas.openxmlformats.org/officeDocument/2006/math">
                    <m:f>
                      <m:fPr>
                        <m:ctrlPr>
                          <a:rPr lang="en-IN"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30</m:t>
                        </m:r>
                      </m:num>
                      <m:den>
                        <m:r>
                          <a:rPr lang="en-US" i="1">
                            <a:solidFill>
                              <a:srgbClr val="FF0000"/>
                            </a:solidFill>
                            <a:latin typeface="Cambria Math" panose="02040503050406030204" pitchFamily="18" charset="0"/>
                          </a:rPr>
                          <m:t>72</m:t>
                        </m:r>
                      </m:den>
                    </m:f>
                    <m:r>
                      <a:rPr lang="en-US" i="1">
                        <a:solidFill>
                          <a:srgbClr val="FF0000"/>
                        </a:solidFill>
                        <a:latin typeface="Cambria Math" panose="02040503050406030204" pitchFamily="18" charset="0"/>
                      </a:rPr>
                      <m:t>.</m:t>
                    </m:r>
                  </m:oMath>
                </a14:m>
                <a:endParaRPr lang="en-IN" dirty="0">
                  <a:solidFill>
                    <a:srgbClr val="FF0000"/>
                  </a:solidFill>
                </a:endParaRPr>
              </a:p>
              <a:p>
                <a:r>
                  <a:rPr lang="en-US" b="1" dirty="0"/>
                  <a:t>Problem: 2 </a:t>
                </a:r>
              </a:p>
              <a:p>
                <a:r>
                  <a:rPr lang="en-US" dirty="0"/>
                  <a:t>Let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r>
                  <a:rPr lang="en-US" dirty="0"/>
                  <a:t> have the following joint probability distribution</a:t>
                </a:r>
              </a:p>
              <a:p>
                <a:endParaRPr lang="en-US" dirty="0"/>
              </a:p>
              <a:p>
                <a:endParaRPr lang="en-US" dirty="0"/>
              </a:p>
              <a:p>
                <a:endParaRPr lang="en-US" dirty="0"/>
              </a:p>
              <a:p>
                <a:endParaRPr lang="en-US" dirty="0"/>
              </a:p>
              <a:p>
                <a:endParaRPr lang="en-US" dirty="0"/>
              </a:p>
              <a:p>
                <a:r>
                  <a:rPr lang="en-US" dirty="0"/>
                  <a:t>Show that </a:t>
                </a:r>
                <a14:m>
                  <m:oMath xmlns:m="http://schemas.openxmlformats.org/officeDocument/2006/math">
                    <m:r>
                      <a:rPr lang="en-US" i="1">
                        <a:latin typeface="Cambria Math" panose="02040503050406030204" pitchFamily="18" charset="0"/>
                      </a:rPr>
                      <m:t>𝑋</m:t>
                    </m:r>
                  </m:oMath>
                </a14:m>
                <a:r>
                  <a:rPr lang="en-IN" dirty="0"/>
                  <a:t> and </a:t>
                </a:r>
                <a14:m>
                  <m:oMath xmlns:m="http://schemas.openxmlformats.org/officeDocument/2006/math">
                    <m:r>
                      <a:rPr lang="en-US" i="1">
                        <a:latin typeface="Cambria Math" panose="02040503050406030204" pitchFamily="18" charset="0"/>
                      </a:rPr>
                      <m:t>𝑌</m:t>
                    </m:r>
                  </m:oMath>
                </a14:m>
                <a:r>
                  <a:rPr lang="en-IN" dirty="0"/>
                  <a:t> are independent variables.</a:t>
                </a:r>
              </a:p>
            </p:txBody>
          </p:sp>
        </mc:Choice>
        <mc:Fallback xmlns="">
          <p:sp>
            <p:nvSpPr>
              <p:cNvPr id="2" name="Content Placeholder 1">
                <a:extLst>
                  <a:ext uri="{FF2B5EF4-FFF2-40B4-BE49-F238E27FC236}">
                    <a16:creationId xmlns:a16="http://schemas.microsoft.com/office/drawing/2014/main" id="{FD6E2E16-48F2-4639-A3F8-6216D857EC43}"/>
                  </a:ext>
                </a:extLst>
              </p:cNvPr>
              <p:cNvSpPr>
                <a:spLocks noGrp="1" noRot="1" noChangeAspect="1" noMove="1" noResize="1" noEditPoints="1" noAdjustHandles="1" noChangeArrowheads="1" noChangeShapeType="1" noTextEdit="1"/>
              </p:cNvSpPr>
              <p:nvPr>
                <p:ph idx="1"/>
              </p:nvPr>
            </p:nvSpPr>
            <p:spPr>
              <a:blipFill>
                <a:blip r:embed="rId2"/>
                <a:stretch>
                  <a:fillRect l="-828" t="-994"/>
                </a:stretch>
              </a:blipFill>
            </p:spPr>
            <p:txBody>
              <a:bodyPr/>
              <a:lstStyle/>
              <a:p>
                <a:r>
                  <a:rPr lang="en-IN">
                    <a:noFill/>
                  </a:rPr>
                  <a:t> </a:t>
                </a:r>
              </a:p>
            </p:txBody>
          </p:sp>
        </mc:Fallback>
      </mc:AlternateContent>
      <p:sp>
        <p:nvSpPr>
          <p:cNvPr id="3" name="Title 2">
            <a:extLst>
              <a:ext uri="{FF2B5EF4-FFF2-40B4-BE49-F238E27FC236}">
                <a16:creationId xmlns:a16="http://schemas.microsoft.com/office/drawing/2014/main" id="{46D0C337-B542-4CF1-979B-D5D663579BD5}"/>
              </a:ext>
            </a:extLst>
          </p:cNvPr>
          <p:cNvSpPr>
            <a:spLocks noGrp="1"/>
          </p:cNvSpPr>
          <p:nvPr>
            <p:ph type="title" idx="4294967295"/>
          </p:nvPr>
        </p:nvSpPr>
        <p:spPr/>
        <p:txBody>
          <a:bodyPr/>
          <a:lstStyle/>
          <a:p>
            <a:r>
              <a:rPr lang="en-IN" dirty="0"/>
              <a:t>Problems on Joint Probability Density Functions</a:t>
            </a:r>
          </a:p>
        </p:txBody>
      </p:sp>
      <p:graphicFrame>
        <p:nvGraphicFramePr>
          <p:cNvPr id="4" name="Table 3">
            <a:extLst>
              <a:ext uri="{FF2B5EF4-FFF2-40B4-BE49-F238E27FC236}">
                <a16:creationId xmlns:a16="http://schemas.microsoft.com/office/drawing/2014/main" id="{1617467D-1C0D-4763-9748-4613C630A257}"/>
              </a:ext>
            </a:extLst>
          </p:cNvPr>
          <p:cNvGraphicFramePr>
            <a:graphicFrameLocks noGrp="1"/>
          </p:cNvGraphicFramePr>
          <p:nvPr/>
        </p:nvGraphicFramePr>
        <p:xfrm>
          <a:off x="2209800" y="4194172"/>
          <a:ext cx="3886200" cy="1520828"/>
        </p:xfrm>
        <a:graphic>
          <a:graphicData uri="http://schemas.openxmlformats.org/drawingml/2006/table">
            <a:tbl>
              <a:tblPr firstRow="1" firstCol="1" bandRow="1">
                <a:tableStyleId>{5C22544A-7EE6-4342-B048-85BDC9FD1C3A}</a:tableStyleId>
              </a:tblPr>
              <a:tblGrid>
                <a:gridCol w="813584">
                  <a:extLst>
                    <a:ext uri="{9D8B030D-6E8A-4147-A177-3AD203B41FA5}">
                      <a16:colId xmlns:a16="http://schemas.microsoft.com/office/drawing/2014/main" val="1273479532"/>
                    </a:ext>
                  </a:extLst>
                </a:gridCol>
                <a:gridCol w="1773048">
                  <a:extLst>
                    <a:ext uri="{9D8B030D-6E8A-4147-A177-3AD203B41FA5}">
                      <a16:colId xmlns:a16="http://schemas.microsoft.com/office/drawing/2014/main" val="2276437029"/>
                    </a:ext>
                  </a:extLst>
                </a:gridCol>
                <a:gridCol w="1299568">
                  <a:extLst>
                    <a:ext uri="{9D8B030D-6E8A-4147-A177-3AD203B41FA5}">
                      <a16:colId xmlns:a16="http://schemas.microsoft.com/office/drawing/2014/main" val="2978530171"/>
                    </a:ext>
                  </a:extLst>
                </a:gridCol>
              </a:tblGrid>
              <a:tr h="771965">
                <a:tc>
                  <a:txBody>
                    <a:bodyPr/>
                    <a:lstStyle/>
                    <a:p>
                      <a:pPr marL="457200">
                        <a:lnSpc>
                          <a:spcPct val="107000"/>
                        </a:lnSpc>
                        <a:spcAft>
                          <a:spcPts val="0"/>
                        </a:spcAft>
                      </a:pPr>
                      <a:r>
                        <a:rPr lang="en-US" sz="1400" dirty="0">
                          <a:effectLst/>
                        </a:rPr>
                        <a:t>     X   </a:t>
                      </a:r>
                      <a:endParaRPr lang="en-IN" sz="1400" dirty="0">
                        <a:effectLst/>
                      </a:endParaRPr>
                    </a:p>
                    <a:p>
                      <a:pPr marL="457200">
                        <a:lnSpc>
                          <a:spcPct val="107000"/>
                        </a:lnSpc>
                        <a:spcAft>
                          <a:spcPts val="0"/>
                        </a:spcAft>
                      </a:pPr>
                      <a:r>
                        <a:rPr lang="en-US" sz="1400" dirty="0">
                          <a:effectLst/>
                        </a:rPr>
                        <a:t> Y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07000"/>
                        </a:lnSpc>
                        <a:spcAft>
                          <a:spcPts val="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07000"/>
                        </a:lnSpc>
                        <a:spcAft>
                          <a:spcPts val="0"/>
                        </a:spcAft>
                      </a:pPr>
                      <a:r>
                        <a:rPr lang="en-US" sz="1400" dirty="0">
                          <a:effectLst/>
                        </a:rPr>
                        <a:t>4</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7908368"/>
                  </a:ext>
                </a:extLst>
              </a:tr>
              <a:tr h="249621">
                <a:tc>
                  <a:txBody>
                    <a:bodyPr/>
                    <a:lstStyle/>
                    <a:p>
                      <a:pPr marL="457200">
                        <a:lnSpc>
                          <a:spcPct val="107000"/>
                        </a:lnSpc>
                        <a:spcAft>
                          <a:spcPts val="0"/>
                        </a:spcAft>
                      </a:pPr>
                      <a:r>
                        <a:rPr lang="en-US" sz="1400">
                          <a:effectLst/>
                        </a:rPr>
                        <a:t>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07000"/>
                        </a:lnSpc>
                        <a:spcAft>
                          <a:spcPts val="0"/>
                        </a:spcAft>
                      </a:pPr>
                      <a:r>
                        <a:rPr lang="en-US" sz="1400" dirty="0">
                          <a:effectLst/>
                        </a:rPr>
                        <a:t>0.10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07000"/>
                        </a:lnSpc>
                        <a:spcAft>
                          <a:spcPts val="0"/>
                        </a:spcAft>
                      </a:pPr>
                      <a:r>
                        <a:rPr lang="en-US" sz="1400" dirty="0">
                          <a:effectLst/>
                        </a:rPr>
                        <a:t>0.15</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92167581"/>
                  </a:ext>
                </a:extLst>
              </a:tr>
              <a:tr h="249621">
                <a:tc>
                  <a:txBody>
                    <a:bodyPr/>
                    <a:lstStyle/>
                    <a:p>
                      <a:pPr marL="457200">
                        <a:lnSpc>
                          <a:spcPct val="107000"/>
                        </a:lnSpc>
                        <a:spcAft>
                          <a:spcPts val="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07000"/>
                        </a:lnSpc>
                        <a:spcAft>
                          <a:spcPts val="0"/>
                        </a:spcAft>
                      </a:pPr>
                      <a:r>
                        <a:rPr lang="en-US" sz="1400">
                          <a:effectLst/>
                        </a:rPr>
                        <a:t>0.20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07000"/>
                        </a:lnSpc>
                        <a:spcAft>
                          <a:spcPts val="0"/>
                        </a:spcAft>
                      </a:pPr>
                      <a:r>
                        <a:rPr lang="en-US" sz="1400" dirty="0">
                          <a:effectLst/>
                        </a:rPr>
                        <a:t>0.30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74897402"/>
                  </a:ext>
                </a:extLst>
              </a:tr>
              <a:tr h="249621">
                <a:tc>
                  <a:txBody>
                    <a:bodyPr/>
                    <a:lstStyle/>
                    <a:p>
                      <a:pPr marL="457200">
                        <a:lnSpc>
                          <a:spcPct val="107000"/>
                        </a:lnSpc>
                        <a:spcAft>
                          <a:spcPts val="0"/>
                        </a:spcAft>
                      </a:pPr>
                      <a:r>
                        <a:rPr lang="en-US" sz="1400">
                          <a:effectLst/>
                        </a:rPr>
                        <a:t>5</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07000"/>
                        </a:lnSpc>
                        <a:spcAft>
                          <a:spcPts val="0"/>
                        </a:spcAft>
                      </a:pPr>
                      <a:r>
                        <a:rPr lang="en-US" sz="1400">
                          <a:effectLst/>
                        </a:rPr>
                        <a:t>0.10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07000"/>
                        </a:lnSpc>
                        <a:spcAft>
                          <a:spcPts val="0"/>
                        </a:spcAft>
                      </a:pPr>
                      <a:r>
                        <a:rPr lang="en-US" sz="1400" dirty="0">
                          <a:effectLst/>
                        </a:rPr>
                        <a:t>0.15</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66022571"/>
                  </a:ext>
                </a:extLst>
              </a:tr>
            </a:tbl>
          </a:graphicData>
        </a:graphic>
      </p:graphicFrame>
      <p:cxnSp>
        <p:nvCxnSpPr>
          <p:cNvPr id="5" name="Straight Connector 4">
            <a:extLst>
              <a:ext uri="{FF2B5EF4-FFF2-40B4-BE49-F238E27FC236}">
                <a16:creationId xmlns:a16="http://schemas.microsoft.com/office/drawing/2014/main" id="{23603DD5-12A8-411F-8A15-01561F47BF1A}"/>
              </a:ext>
            </a:extLst>
          </p:cNvPr>
          <p:cNvCxnSpPr/>
          <p:nvPr/>
        </p:nvCxnSpPr>
        <p:spPr>
          <a:xfrm flipH="1">
            <a:off x="5988051" y="5927725"/>
            <a:ext cx="9525" cy="0"/>
          </a:xfrm>
          <a:prstGeom prst="line">
            <a:avLst/>
          </a:prstGeom>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E38AE6BD-F981-4895-851F-8985A2A6883E}"/>
              </a:ext>
            </a:extLst>
          </p:cNvPr>
          <p:cNvCxnSpPr>
            <a:cxnSpLocks/>
          </p:cNvCxnSpPr>
          <p:nvPr/>
        </p:nvCxnSpPr>
        <p:spPr>
          <a:xfrm>
            <a:off x="2209800" y="4210172"/>
            <a:ext cx="685800" cy="514229"/>
          </a:xfrm>
          <a:prstGeom prst="line">
            <a:avLst/>
          </a:prstGeom>
        </p:spPr>
        <p:style>
          <a:lnRef idx="1">
            <a:schemeClr val="dk1"/>
          </a:lnRef>
          <a:fillRef idx="0">
            <a:schemeClr val="dk1"/>
          </a:fillRef>
          <a:effectRef idx="0">
            <a:schemeClr val="dk1"/>
          </a:effectRef>
          <a:fontRef idx="minor">
            <a:schemeClr val="tx1"/>
          </a:fontRef>
        </p:style>
      </p:cxnSp>
      <p:sp>
        <p:nvSpPr>
          <p:cNvPr id="7" name="Rectangle 3">
            <a:extLst>
              <a:ext uri="{FF2B5EF4-FFF2-40B4-BE49-F238E27FC236}">
                <a16:creationId xmlns:a16="http://schemas.microsoft.com/office/drawing/2014/main" id="{6652DF6A-9BE8-4A9C-A46C-0223E90F6442}"/>
              </a:ext>
            </a:extLst>
          </p:cNvPr>
          <p:cNvSpPr>
            <a:spLocks noChangeArrowheads="1"/>
          </p:cNvSpPr>
          <p:nvPr/>
        </p:nvSpPr>
        <p:spPr bwMode="auto">
          <a:xfrm>
            <a:off x="4616451" y="32951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a:solidFill>
                <a:prstClr val="black"/>
              </a:solidFill>
              <a:latin typeface="Arial" panose="020B0604020202020204" pitchFamily="34" charset="0"/>
            </a:endParaRPr>
          </a:p>
        </p:txBody>
      </p:sp>
      <p:sp>
        <p:nvSpPr>
          <p:cNvPr id="9" name="TextBox 8">
            <a:extLst>
              <a:ext uri="{FF2B5EF4-FFF2-40B4-BE49-F238E27FC236}">
                <a16:creationId xmlns:a16="http://schemas.microsoft.com/office/drawing/2014/main" id="{8A6B06CF-4572-7BC4-F8A1-0AFCC72519B8}"/>
              </a:ext>
            </a:extLst>
          </p:cNvPr>
          <p:cNvSpPr txBox="1"/>
          <p:nvPr/>
        </p:nvSpPr>
        <p:spPr>
          <a:xfrm>
            <a:off x="9929047" y="6019800"/>
            <a:ext cx="583023" cy="369332"/>
          </a:xfrm>
          <a:prstGeom prst="rect">
            <a:avLst/>
          </a:prstGeom>
          <a:noFill/>
        </p:spPr>
        <p:txBody>
          <a:bodyPr wrap="square">
            <a:spAutoFit/>
          </a:bodyPr>
          <a:lstStyle/>
          <a:p>
            <a:pPr algn="r"/>
            <a:fld id="{C2C77D59-42DC-4A05-9B49-5C1B154592EE}" type="slidenum">
              <a:rPr lang="en-US">
                <a:solidFill>
                  <a:prstClr val="black"/>
                </a:solidFill>
                <a:latin typeface="Calibri"/>
              </a:rPr>
              <a:pPr algn="r"/>
              <a:t>47</a:t>
            </a:fld>
            <a:endParaRPr lang="en-IN" dirty="0">
              <a:solidFill>
                <a:prstClr val="black"/>
              </a:solidFill>
              <a:latin typeface="Calibri"/>
            </a:endParaRPr>
          </a:p>
        </p:txBody>
      </p:sp>
    </p:spTree>
    <p:extLst>
      <p:ext uri="{BB962C8B-B14F-4D97-AF65-F5344CB8AC3E}">
        <p14:creationId xmlns:p14="http://schemas.microsoft.com/office/powerpoint/2010/main" val="29035058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normAutofit/>
          </a:bodyPr>
          <a:lstStyle/>
          <a:p>
            <a:r>
              <a:rPr lang="en-US" dirty="0">
                <a:solidFill>
                  <a:srgbClr val="00B0F0"/>
                </a:solidFill>
              </a:rPr>
              <a:t>Practice Problems on Poisson Distribution</a:t>
            </a:r>
          </a:p>
        </p:txBody>
      </p:sp>
      <p:sp>
        <p:nvSpPr>
          <p:cNvPr id="2" name="Rectangle 1"/>
          <p:cNvSpPr/>
          <p:nvPr/>
        </p:nvSpPr>
        <p:spPr>
          <a:xfrm>
            <a:off x="2133600" y="1600201"/>
            <a:ext cx="8077200" cy="4154984"/>
          </a:xfrm>
          <a:prstGeom prst="rect">
            <a:avLst/>
          </a:prstGeom>
        </p:spPr>
        <p:txBody>
          <a:bodyPr wrap="square">
            <a:spAutoFit/>
          </a:bodyPr>
          <a:lstStyle/>
          <a:p>
            <a:r>
              <a:rPr lang="en-US" sz="2400" dirty="0">
                <a:solidFill>
                  <a:prstClr val="black"/>
                </a:solidFill>
                <a:latin typeface="Calibri"/>
              </a:rPr>
              <a:t>In a factory, 8% of all machines break down at least once a year. Use the Poisson approximation to the binomial distribution to determine the probabilities that among 25 machines (randomly chosen in the factory):</a:t>
            </a:r>
          </a:p>
          <a:p>
            <a:endParaRPr lang="en-US" sz="2400" dirty="0">
              <a:solidFill>
                <a:prstClr val="black"/>
              </a:solidFill>
              <a:latin typeface="Calibri"/>
            </a:endParaRPr>
          </a:p>
          <a:p>
            <a:pPr marL="342900" indent="-342900">
              <a:buFontTx/>
              <a:buAutoNum type="alphaLcParenBoth"/>
            </a:pPr>
            <a:r>
              <a:rPr lang="en-US" sz="2400" dirty="0">
                <a:solidFill>
                  <a:prstClr val="black"/>
                </a:solidFill>
                <a:latin typeface="Calibri"/>
              </a:rPr>
              <a:t>5 will break down at least once a year;</a:t>
            </a:r>
          </a:p>
          <a:p>
            <a:pPr marL="342900" indent="-342900">
              <a:buFontTx/>
              <a:buAutoNum type="alphaLcParenBoth"/>
            </a:pPr>
            <a:endParaRPr lang="en-US" sz="2400" dirty="0">
              <a:solidFill>
                <a:prstClr val="black"/>
              </a:solidFill>
              <a:latin typeface="Calibri"/>
            </a:endParaRPr>
          </a:p>
          <a:p>
            <a:pPr marL="342900" indent="-342900">
              <a:buFontTx/>
              <a:buAutoNum type="alphaLcParenBoth"/>
            </a:pPr>
            <a:r>
              <a:rPr lang="en-US" sz="2400" dirty="0">
                <a:solidFill>
                  <a:prstClr val="black"/>
                </a:solidFill>
                <a:latin typeface="Calibri"/>
              </a:rPr>
              <a:t> at least 4 will break down once a year:</a:t>
            </a:r>
          </a:p>
          <a:p>
            <a:pPr marL="342900" indent="-342900">
              <a:buFontTx/>
              <a:buAutoNum type="alphaLcParenBoth"/>
            </a:pPr>
            <a:endParaRPr lang="en-US" sz="2400" dirty="0">
              <a:solidFill>
                <a:prstClr val="black"/>
              </a:solidFill>
              <a:latin typeface="Calibri"/>
            </a:endParaRPr>
          </a:p>
          <a:p>
            <a:pPr marL="342900" indent="-342900">
              <a:buFontTx/>
              <a:buAutoNum type="alphaLcParenBoth"/>
            </a:pPr>
            <a:r>
              <a:rPr lang="en-US" sz="2400" dirty="0">
                <a:solidFill>
                  <a:prstClr val="black"/>
                </a:solidFill>
                <a:latin typeface="Calibri"/>
              </a:rPr>
              <a:t> anywhere from 3 to 8, inclusive, will break down at least once a year.</a:t>
            </a:r>
          </a:p>
        </p:txBody>
      </p:sp>
      <p:sp>
        <p:nvSpPr>
          <p:cNvPr id="3" name="TextBox 2">
            <a:extLst>
              <a:ext uri="{FF2B5EF4-FFF2-40B4-BE49-F238E27FC236}">
                <a16:creationId xmlns:a16="http://schemas.microsoft.com/office/drawing/2014/main" id="{66270D2B-C21A-5297-499F-0D7A7587BAD2}"/>
              </a:ext>
            </a:extLst>
          </p:cNvPr>
          <p:cNvSpPr txBox="1"/>
          <p:nvPr/>
        </p:nvSpPr>
        <p:spPr>
          <a:xfrm>
            <a:off x="1781475" y="1637900"/>
            <a:ext cx="381000" cy="400110"/>
          </a:xfrm>
          <a:prstGeom prst="rect">
            <a:avLst/>
          </a:prstGeom>
          <a:noFill/>
        </p:spPr>
        <p:txBody>
          <a:bodyPr wrap="square" rtlCol="0">
            <a:spAutoFit/>
          </a:bodyPr>
          <a:lstStyle/>
          <a:p>
            <a:r>
              <a:rPr lang="en-IN" sz="2000" dirty="0">
                <a:solidFill>
                  <a:prstClr val="black"/>
                </a:solidFill>
                <a:latin typeface="Calibri"/>
              </a:rPr>
              <a:t>1.</a:t>
            </a:r>
          </a:p>
        </p:txBody>
      </p:sp>
    </p:spTree>
    <p:extLst>
      <p:ext uri="{BB962C8B-B14F-4D97-AF65-F5344CB8AC3E}">
        <p14:creationId xmlns:p14="http://schemas.microsoft.com/office/powerpoint/2010/main" val="13112172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B522C9-F1E8-17EF-9911-1CAF6E88C877}"/>
              </a:ext>
            </a:extLst>
          </p:cNvPr>
          <p:cNvSpPr>
            <a:spLocks noGrp="1"/>
          </p:cNvSpPr>
          <p:nvPr>
            <p:ph sz="quarter" idx="10"/>
          </p:nvPr>
        </p:nvSpPr>
        <p:spPr/>
        <p:txBody>
          <a:bodyPr/>
          <a:lstStyle/>
          <a:p>
            <a:endParaRPr lang="en-IN"/>
          </a:p>
        </p:txBody>
      </p:sp>
      <mc:AlternateContent xmlns:mc="http://schemas.openxmlformats.org/markup-compatibility/2006" xmlns:a14="http://schemas.microsoft.com/office/drawing/2010/main">
        <mc:Choice Requires="a14">
          <p:sp>
            <p:nvSpPr>
              <p:cNvPr id="3" name="TextBox 3">
                <a:extLst>
                  <a:ext uri="{FF2B5EF4-FFF2-40B4-BE49-F238E27FC236}">
                    <a16:creationId xmlns:a16="http://schemas.microsoft.com/office/drawing/2014/main" id="{BC2BE7D3-7154-2617-0460-0E2EEB7D31C6}"/>
                  </a:ext>
                </a:extLst>
              </p:cNvPr>
              <p:cNvSpPr txBox="1"/>
              <p:nvPr/>
            </p:nvSpPr>
            <p:spPr>
              <a:xfrm>
                <a:off x="2895601" y="1828800"/>
                <a:ext cx="5584723" cy="147732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IN" i="1">
                          <a:solidFill>
                            <a:prstClr val="black"/>
                          </a:solidFill>
                          <a:latin typeface="Cambria Math" panose="02040503050406030204" pitchFamily="18" charset="0"/>
                          <a:ea typeface="Cambria Math" panose="02040503050406030204" pitchFamily="18" charset="0"/>
                        </a:rPr>
                        <m:t>𝜆</m:t>
                      </m:r>
                      <m:r>
                        <a:rPr lang="en-IN" i="1">
                          <a:solidFill>
                            <a:prstClr val="black"/>
                          </a:solidFill>
                          <a:latin typeface="Cambria Math" panose="02040503050406030204" pitchFamily="18" charset="0"/>
                          <a:ea typeface="Cambria Math" panose="02040503050406030204" pitchFamily="18" charset="0"/>
                        </a:rPr>
                        <m:t>=</m:t>
                      </m:r>
                      <m:r>
                        <a:rPr lang="en-IN" i="1">
                          <a:solidFill>
                            <a:prstClr val="black"/>
                          </a:solidFill>
                          <a:latin typeface="Cambria Math" panose="02040503050406030204" pitchFamily="18" charset="0"/>
                          <a:ea typeface="Cambria Math" panose="02040503050406030204" pitchFamily="18" charset="0"/>
                        </a:rPr>
                        <m:t>𝑛𝑝</m:t>
                      </m:r>
                      <m:r>
                        <a:rPr lang="en-IN" i="1">
                          <a:solidFill>
                            <a:prstClr val="black"/>
                          </a:solidFill>
                          <a:latin typeface="Cambria Math" panose="02040503050406030204" pitchFamily="18" charset="0"/>
                          <a:ea typeface="Cambria Math" panose="02040503050406030204" pitchFamily="18" charset="0"/>
                        </a:rPr>
                        <m:t>=25×0.08=2</m:t>
                      </m:r>
                    </m:oMath>
                  </m:oMathPara>
                </a14:m>
                <a:endParaRPr lang="en-IN" dirty="0">
                  <a:solidFill>
                    <a:prstClr val="black"/>
                  </a:solidFill>
                  <a:latin typeface="Calibri"/>
                </a:endParaRPr>
              </a:p>
              <a:p>
                <a:r>
                  <a:rPr lang="en-IN" dirty="0">
                    <a:solidFill>
                      <a:prstClr val="black"/>
                    </a:solidFill>
                    <a:latin typeface="Calibri"/>
                  </a:rPr>
                  <a:t>Apply Poisson distribution</a:t>
                </a:r>
              </a:p>
              <a:p>
                <a:r>
                  <a:rPr lang="en-IN" dirty="0">
                    <a:solidFill>
                      <a:prstClr val="black"/>
                    </a:solidFill>
                    <a:latin typeface="Calibri"/>
                  </a:rPr>
                  <a:t>a)P(X=5)</a:t>
                </a:r>
              </a:p>
              <a:p>
                <a:r>
                  <a:rPr lang="en-IN" dirty="0">
                    <a:solidFill>
                      <a:prstClr val="black"/>
                    </a:solidFill>
                    <a:latin typeface="Calibri"/>
                  </a:rPr>
                  <a:t>b)P(X</a:t>
                </a:r>
                <a14:m>
                  <m:oMath xmlns:m="http://schemas.openxmlformats.org/officeDocument/2006/math">
                    <m:r>
                      <a:rPr lang="en-IN" i="1">
                        <a:solidFill>
                          <a:prstClr val="black"/>
                        </a:solidFill>
                        <a:latin typeface="Cambria Math" panose="02040503050406030204" pitchFamily="18" charset="0"/>
                        <a:ea typeface="Cambria Math" panose="02040503050406030204" pitchFamily="18" charset="0"/>
                      </a:rPr>
                      <m:t>≥4)=1−</m:t>
                    </m:r>
                    <m:r>
                      <a:rPr lang="en-IN" i="1">
                        <a:solidFill>
                          <a:prstClr val="black"/>
                        </a:solidFill>
                        <a:latin typeface="Cambria Math" panose="02040503050406030204" pitchFamily="18" charset="0"/>
                        <a:ea typeface="Cambria Math" panose="02040503050406030204" pitchFamily="18" charset="0"/>
                      </a:rPr>
                      <m:t>𝑃</m:t>
                    </m:r>
                    <m:r>
                      <a:rPr lang="en-IN" i="1">
                        <a:solidFill>
                          <a:prstClr val="black"/>
                        </a:solidFill>
                        <a:latin typeface="Cambria Math" panose="02040503050406030204" pitchFamily="18" charset="0"/>
                        <a:ea typeface="Cambria Math" panose="02040503050406030204" pitchFamily="18" charset="0"/>
                      </a:rPr>
                      <m:t>(</m:t>
                    </m:r>
                    <m:r>
                      <a:rPr lang="en-IN" i="1">
                        <a:solidFill>
                          <a:prstClr val="black"/>
                        </a:solidFill>
                        <a:latin typeface="Cambria Math" panose="02040503050406030204" pitchFamily="18" charset="0"/>
                        <a:ea typeface="Cambria Math" panose="02040503050406030204" pitchFamily="18" charset="0"/>
                      </a:rPr>
                      <m:t>𝑋</m:t>
                    </m:r>
                    <m:r>
                      <a:rPr lang="en-IN" i="1">
                        <a:solidFill>
                          <a:prstClr val="black"/>
                        </a:solidFill>
                        <a:latin typeface="Cambria Math" panose="02040503050406030204" pitchFamily="18" charset="0"/>
                        <a:ea typeface="Cambria Math" panose="02040503050406030204" pitchFamily="18" charset="0"/>
                      </a:rPr>
                      <m:t>&lt;4)</m:t>
                    </m:r>
                  </m:oMath>
                </a14:m>
                <a:endParaRPr lang="en-IN" dirty="0">
                  <a:solidFill>
                    <a:prstClr val="black"/>
                  </a:solidFill>
                  <a:latin typeface="Calibri"/>
                  <a:ea typeface="Cambria Math" panose="02040503050406030204" pitchFamily="18" charset="0"/>
                </a:endParaRPr>
              </a:p>
              <a:p>
                <a:r>
                  <a:rPr lang="en-IN" dirty="0">
                    <a:solidFill>
                      <a:prstClr val="black"/>
                    </a:solidFill>
                    <a:latin typeface="Calibri"/>
                  </a:rPr>
                  <a:t>c) P(3</a:t>
                </a:r>
                <a14:m>
                  <m:oMath xmlns:m="http://schemas.openxmlformats.org/officeDocument/2006/math">
                    <m:r>
                      <a:rPr lang="en-IN" i="1">
                        <a:solidFill>
                          <a:prstClr val="black"/>
                        </a:solidFill>
                        <a:latin typeface="Cambria Math" panose="02040503050406030204" pitchFamily="18" charset="0"/>
                        <a:ea typeface="Cambria Math" panose="02040503050406030204" pitchFamily="18" charset="0"/>
                      </a:rPr>
                      <m:t>≤</m:t>
                    </m:r>
                    <m:r>
                      <a:rPr lang="en-IN" i="1">
                        <a:solidFill>
                          <a:prstClr val="black"/>
                        </a:solidFill>
                        <a:latin typeface="Cambria Math" panose="02040503050406030204" pitchFamily="18" charset="0"/>
                        <a:ea typeface="Cambria Math" panose="02040503050406030204" pitchFamily="18" charset="0"/>
                      </a:rPr>
                      <m:t>𝑥</m:t>
                    </m:r>
                    <m:r>
                      <a:rPr lang="en-IN" i="1">
                        <a:solidFill>
                          <a:prstClr val="black"/>
                        </a:solidFill>
                        <a:latin typeface="Cambria Math" panose="02040503050406030204" pitchFamily="18" charset="0"/>
                        <a:ea typeface="Cambria Math" panose="02040503050406030204" pitchFamily="18" charset="0"/>
                      </a:rPr>
                      <m:t>≤8)</m:t>
                    </m:r>
                  </m:oMath>
                </a14:m>
                <a:r>
                  <a:rPr lang="en-IN" dirty="0">
                    <a:solidFill>
                      <a:prstClr val="black"/>
                    </a:solidFill>
                    <a:latin typeface="Calibri"/>
                  </a:rPr>
                  <a:t>=P(3)+P(4)+P(5)+P(6)+P(7)+P(8)</a:t>
                </a:r>
              </a:p>
            </p:txBody>
          </p:sp>
        </mc:Choice>
        <mc:Fallback xmlns="">
          <p:sp>
            <p:nvSpPr>
              <p:cNvPr id="3" name="TextBox 3">
                <a:extLst>
                  <a:ext uri="{FF2B5EF4-FFF2-40B4-BE49-F238E27FC236}">
                    <a16:creationId xmlns:a16="http://schemas.microsoft.com/office/drawing/2014/main" id="{BC2BE7D3-7154-2617-0460-0E2EEB7D31C6}"/>
                  </a:ext>
                </a:extLst>
              </p:cNvPr>
              <p:cNvSpPr txBox="1">
                <a:spLocks noRot="1" noChangeAspect="1" noMove="1" noResize="1" noEditPoints="1" noAdjustHandles="1" noChangeArrowheads="1" noChangeShapeType="1" noTextEdit="1"/>
              </p:cNvSpPr>
              <p:nvPr/>
            </p:nvSpPr>
            <p:spPr>
              <a:xfrm>
                <a:off x="2895601" y="1828800"/>
                <a:ext cx="5584723" cy="1477328"/>
              </a:xfrm>
              <a:prstGeom prst="rect">
                <a:avLst/>
              </a:prstGeom>
              <a:blipFill>
                <a:blip r:embed="rId2"/>
                <a:stretch>
                  <a:fillRect l="-873" b="-5785"/>
                </a:stretch>
              </a:blipFill>
            </p:spPr>
            <p:txBody>
              <a:bodyPr/>
              <a:lstStyle/>
              <a:p>
                <a:r>
                  <a:rPr lang="en-IN">
                    <a:noFill/>
                  </a:rPr>
                  <a:t> </a:t>
                </a:r>
              </a:p>
            </p:txBody>
          </p:sp>
        </mc:Fallback>
      </mc:AlternateContent>
      <p:sp>
        <p:nvSpPr>
          <p:cNvPr id="5" name="TextBox 4">
            <a:extLst>
              <a:ext uri="{FF2B5EF4-FFF2-40B4-BE49-F238E27FC236}">
                <a16:creationId xmlns:a16="http://schemas.microsoft.com/office/drawing/2014/main" id="{31D89043-47C3-4991-D83A-14FA4D676137}"/>
              </a:ext>
            </a:extLst>
          </p:cNvPr>
          <p:cNvSpPr txBox="1"/>
          <p:nvPr/>
        </p:nvSpPr>
        <p:spPr>
          <a:xfrm>
            <a:off x="1828800" y="1459468"/>
            <a:ext cx="4572000" cy="369332"/>
          </a:xfrm>
          <a:prstGeom prst="rect">
            <a:avLst/>
          </a:prstGeom>
          <a:noFill/>
        </p:spPr>
        <p:txBody>
          <a:bodyPr wrap="square">
            <a:spAutoFit/>
          </a:bodyPr>
          <a:lstStyle/>
          <a:p>
            <a:r>
              <a:rPr lang="en-IN" dirty="0">
                <a:solidFill>
                  <a:srgbClr val="FF0000"/>
                </a:solidFill>
                <a:latin typeface="Calibri"/>
              </a:rPr>
              <a:t>Solution:</a:t>
            </a:r>
          </a:p>
        </p:txBody>
      </p:sp>
    </p:spTree>
    <p:extLst>
      <p:ext uri="{BB962C8B-B14F-4D97-AF65-F5344CB8AC3E}">
        <p14:creationId xmlns:p14="http://schemas.microsoft.com/office/powerpoint/2010/main" val="3243540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58C7924-41F1-34AE-93E5-6F6D2671BDBF}"/>
              </a:ext>
            </a:extLst>
          </p:cNvPr>
          <p:cNvSpPr txBox="1"/>
          <p:nvPr/>
        </p:nvSpPr>
        <p:spPr>
          <a:xfrm>
            <a:off x="119271" y="681965"/>
            <a:ext cx="4790660" cy="609782"/>
          </a:xfrm>
          <a:prstGeom prst="rect">
            <a:avLst/>
          </a:prstGeom>
          <a:noFill/>
        </p:spPr>
        <p:txBody>
          <a:bodyPr wrap="square">
            <a:spAutoFit/>
          </a:bodyPr>
          <a:lstStyle/>
          <a:p>
            <a:pPr marL="457200" marR="0" lvl="1" indent="0" algn="l" defTabSz="914400" rtl="0" eaLnBrk="1" fontAlgn="auto" latinLnBrk="0" hangingPunct="1">
              <a:lnSpc>
                <a:spcPct val="150000"/>
              </a:lnSpc>
              <a:spcBef>
                <a:spcPts val="0"/>
              </a:spcBef>
              <a:spcAft>
                <a:spcPts val="0"/>
              </a:spcAft>
              <a:buClrTx/>
              <a:buSzTx/>
              <a:buFontTx/>
              <a:buNone/>
              <a:tabLst/>
              <a:defRPr/>
            </a:pPr>
            <a:r>
              <a:rPr kumimoji="0" lang="en-IN" sz="2500" b="1" i="0" u="none" strike="noStrike" kern="1200" cap="none" spc="0" normalizeH="0" baseline="0" noProof="0" dirty="0">
                <a:ln>
                  <a:noFill/>
                </a:ln>
                <a:solidFill>
                  <a:prstClr val="black"/>
                </a:solidFill>
                <a:effectLst/>
                <a:uLnTx/>
                <a:uFillTx/>
                <a:latin typeface="Calibri"/>
                <a:ea typeface="+mn-ea"/>
                <a:cs typeface="+mn-cs"/>
              </a:rPr>
              <a:t>Measures of Central Tendency</a:t>
            </a:r>
          </a:p>
        </p:txBody>
      </p:sp>
      <p:pic>
        <p:nvPicPr>
          <p:cNvPr id="4" name="Picture 3"/>
          <p:cNvPicPr>
            <a:picLocks noChangeAspect="1"/>
          </p:cNvPicPr>
          <p:nvPr/>
        </p:nvPicPr>
        <p:blipFill>
          <a:blip r:embed="rId2"/>
          <a:stretch>
            <a:fillRect/>
          </a:stretch>
        </p:blipFill>
        <p:spPr>
          <a:xfrm>
            <a:off x="1012365" y="1524221"/>
            <a:ext cx="9105060" cy="4979535"/>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C5003BC7-82A9-5249-6968-DD3977724B32}"/>
                  </a:ext>
                </a:extLst>
              </p14:cNvPr>
              <p14:cNvContentPartPr/>
              <p14:nvPr/>
            </p14:nvContentPartPr>
            <p14:xfrm>
              <a:off x="1455385" y="3224122"/>
              <a:ext cx="470520" cy="52920"/>
            </p14:xfrm>
          </p:contentPart>
        </mc:Choice>
        <mc:Fallback xmlns="">
          <p:pic>
            <p:nvPicPr>
              <p:cNvPr id="6" name="Ink 5">
                <a:extLst>
                  <a:ext uri="{FF2B5EF4-FFF2-40B4-BE49-F238E27FC236}">
                    <a16:creationId xmlns:a16="http://schemas.microsoft.com/office/drawing/2014/main" id="{C5003BC7-82A9-5249-6968-DD3977724B32}"/>
                  </a:ext>
                </a:extLst>
              </p:cNvPr>
              <p:cNvPicPr/>
              <p:nvPr/>
            </p:nvPicPr>
            <p:blipFill>
              <a:blip r:embed="rId4"/>
              <a:stretch>
                <a:fillRect/>
              </a:stretch>
            </p:blipFill>
            <p:spPr>
              <a:xfrm>
                <a:off x="1392385" y="3161122"/>
                <a:ext cx="59616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7032FE06-1CFB-74A2-D245-C5ABF97AAB71}"/>
                  </a:ext>
                </a:extLst>
              </p14:cNvPr>
              <p14:cNvContentPartPr/>
              <p14:nvPr/>
            </p14:nvContentPartPr>
            <p14:xfrm>
              <a:off x="1511185" y="3349402"/>
              <a:ext cx="347040" cy="360"/>
            </p14:xfrm>
          </p:contentPart>
        </mc:Choice>
        <mc:Fallback xmlns="">
          <p:pic>
            <p:nvPicPr>
              <p:cNvPr id="7" name="Ink 6">
                <a:extLst>
                  <a:ext uri="{FF2B5EF4-FFF2-40B4-BE49-F238E27FC236}">
                    <a16:creationId xmlns:a16="http://schemas.microsoft.com/office/drawing/2014/main" id="{7032FE06-1CFB-74A2-D245-C5ABF97AAB71}"/>
                  </a:ext>
                </a:extLst>
              </p:cNvPr>
              <p:cNvPicPr/>
              <p:nvPr/>
            </p:nvPicPr>
            <p:blipFill>
              <a:blip r:embed="rId6"/>
              <a:stretch>
                <a:fillRect/>
              </a:stretch>
            </p:blipFill>
            <p:spPr>
              <a:xfrm>
                <a:off x="1448185" y="3286762"/>
                <a:ext cx="472680" cy="126000"/>
              </a:xfrm>
              <a:prstGeom prst="rect">
                <a:avLst/>
              </a:prstGeom>
            </p:spPr>
          </p:pic>
        </mc:Fallback>
      </mc:AlternateContent>
      <p:sp>
        <p:nvSpPr>
          <p:cNvPr id="8" name="TextBox 7">
            <a:extLst>
              <a:ext uri="{FF2B5EF4-FFF2-40B4-BE49-F238E27FC236}">
                <a16:creationId xmlns:a16="http://schemas.microsoft.com/office/drawing/2014/main" id="{FE212C10-CA77-2DEC-39A1-FA4F69EC3ECA}"/>
              </a:ext>
            </a:extLst>
          </p:cNvPr>
          <p:cNvSpPr txBox="1"/>
          <p:nvPr/>
        </p:nvSpPr>
        <p:spPr>
          <a:xfrm>
            <a:off x="1455385" y="3092376"/>
            <a:ext cx="1049135" cy="369332"/>
          </a:xfrm>
          <a:prstGeom prst="rect">
            <a:avLst/>
          </a:prstGeom>
          <a:noFill/>
        </p:spPr>
        <p:txBody>
          <a:bodyPr wrap="square" rtlCol="0">
            <a:spAutoFit/>
          </a:bodyPr>
          <a:lstStyle/>
          <a:p>
            <a:r>
              <a:rPr lang="en-IN" dirty="0"/>
              <a:t>Measure</a:t>
            </a:r>
          </a:p>
        </p:txBody>
      </p:sp>
    </p:spTree>
    <p:extLst>
      <p:ext uri="{BB962C8B-B14F-4D97-AF65-F5344CB8AC3E}">
        <p14:creationId xmlns:p14="http://schemas.microsoft.com/office/powerpoint/2010/main" val="35975142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F1361A-A906-3372-C7AD-C89FA3C0DF0C}"/>
              </a:ext>
            </a:extLst>
          </p:cNvPr>
          <p:cNvSpPr>
            <a:spLocks noGrp="1"/>
          </p:cNvSpPr>
          <p:nvPr>
            <p:ph idx="1"/>
          </p:nvPr>
        </p:nvSpPr>
        <p:spPr>
          <a:xfrm>
            <a:off x="1676400" y="1570142"/>
            <a:ext cx="8839200" cy="4754459"/>
          </a:xfrm>
        </p:spPr>
        <p:txBody>
          <a:bodyPr>
            <a:normAutofit fontScale="25000" lnSpcReduction="20000"/>
          </a:bodyPr>
          <a:lstStyle/>
          <a:p>
            <a:r>
              <a:rPr lang="en-US" sz="6400" dirty="0"/>
              <a:t>Problem 1. What is the probability that a standard normal variate Z will be</a:t>
            </a:r>
          </a:p>
          <a:p>
            <a:r>
              <a:rPr lang="en-US" sz="6400" dirty="0"/>
              <a:t> (</a:t>
            </a:r>
            <a:r>
              <a:rPr lang="en-US" sz="6400" dirty="0" err="1"/>
              <a:t>i</a:t>
            </a:r>
            <a:r>
              <a:rPr lang="en-US" sz="6400" dirty="0"/>
              <a:t>) greater than 1.09 </a:t>
            </a:r>
          </a:p>
          <a:p>
            <a:r>
              <a:rPr lang="en-US" sz="6400" dirty="0"/>
              <a:t>(ii) less than –1.65</a:t>
            </a:r>
          </a:p>
          <a:p>
            <a:r>
              <a:rPr lang="en-US" sz="6400" dirty="0"/>
              <a:t> (iii) lying between –1.00 and 1.96 </a:t>
            </a:r>
          </a:p>
          <a:p>
            <a:r>
              <a:rPr lang="en-US" sz="6400" dirty="0"/>
              <a:t>(iv) lying between 1.25 and 2.75</a:t>
            </a:r>
          </a:p>
          <a:p>
            <a:r>
              <a:rPr lang="en-US" sz="6400" dirty="0"/>
              <a:t>Solution : </a:t>
            </a:r>
          </a:p>
          <a:p>
            <a:r>
              <a:rPr lang="en-US" sz="6400" dirty="0"/>
              <a:t>(</a:t>
            </a:r>
            <a:r>
              <a:rPr lang="en-US" sz="6400" dirty="0" err="1"/>
              <a:t>i</a:t>
            </a:r>
            <a:r>
              <a:rPr lang="en-US" sz="6400" dirty="0"/>
              <a:t>) greater than 1.09</a:t>
            </a:r>
          </a:p>
          <a:p>
            <a:r>
              <a:rPr lang="en-US" sz="6400" dirty="0"/>
              <a:t> The total area under the curve is equal to 1 , so that the total area to the right Z = 0 is 0.5 (since the curve is symmetrical).</a:t>
            </a:r>
          </a:p>
          <a:p>
            <a:r>
              <a:rPr lang="en-US" sz="6400" dirty="0"/>
              <a:t> The area between Z = 0 and 1.09 (from tables) is 0.3621</a:t>
            </a:r>
          </a:p>
          <a:p>
            <a:r>
              <a:rPr lang="en-US" sz="6400" dirty="0"/>
              <a:t>P(Z &gt; 1.09) = 0.5000 – 0.3621 = 0.1379 </a:t>
            </a:r>
          </a:p>
          <a:p>
            <a:r>
              <a:rPr lang="en-US" sz="6400" dirty="0"/>
              <a:t>The shaded area to the right of Z = 1.09 is the probability that Z will be greater than 1.09.</a:t>
            </a:r>
          </a:p>
          <a:p>
            <a:endParaRPr lang="en-US" sz="6400" dirty="0"/>
          </a:p>
          <a:p>
            <a:r>
              <a:rPr lang="en-US" sz="6400" dirty="0"/>
              <a:t>(ii) less than –1.65 </a:t>
            </a:r>
          </a:p>
          <a:p>
            <a:r>
              <a:rPr lang="en-US" sz="6400" dirty="0"/>
              <a:t>The area between –1.65 and 0 is the same as area between 0 and 1.65. </a:t>
            </a:r>
          </a:p>
          <a:p>
            <a:r>
              <a:rPr lang="en-US" sz="6400" dirty="0"/>
              <a:t>In the table the area between zero and 1.65 is 0.4505 </a:t>
            </a:r>
          </a:p>
          <a:p>
            <a:r>
              <a:rPr lang="en-US" sz="6400" dirty="0"/>
              <a:t>(from the table). Since the area to the left of zero is 0.5,</a:t>
            </a:r>
          </a:p>
          <a:p>
            <a:r>
              <a:rPr lang="en-US" sz="6400" dirty="0"/>
              <a:t> P(Z&lt; 1.65) = 0.5000 – 0.4505 = 0.0495</a:t>
            </a:r>
          </a:p>
          <a:p>
            <a:endParaRPr lang="en-US" dirty="0"/>
          </a:p>
          <a:p>
            <a:endParaRPr lang="en-US" dirty="0"/>
          </a:p>
          <a:p>
            <a:endParaRPr lang="en-US" dirty="0"/>
          </a:p>
          <a:p>
            <a:endParaRPr lang="en-US" dirty="0"/>
          </a:p>
          <a:p>
            <a:endParaRPr lang="en-US" dirty="0"/>
          </a:p>
          <a:p>
            <a:r>
              <a:rPr lang="en-US" dirty="0"/>
              <a:t> </a:t>
            </a:r>
            <a:endParaRPr lang="en-IN" dirty="0"/>
          </a:p>
        </p:txBody>
      </p:sp>
      <p:pic>
        <p:nvPicPr>
          <p:cNvPr id="5" name="Picture 4">
            <a:extLst>
              <a:ext uri="{FF2B5EF4-FFF2-40B4-BE49-F238E27FC236}">
                <a16:creationId xmlns:a16="http://schemas.microsoft.com/office/drawing/2014/main" id="{9FE1C6C4-A60A-40A7-DDF9-AEDE38D942C1}"/>
              </a:ext>
            </a:extLst>
          </p:cNvPr>
          <p:cNvPicPr>
            <a:picLocks noChangeAspect="1"/>
          </p:cNvPicPr>
          <p:nvPr/>
        </p:nvPicPr>
        <p:blipFill>
          <a:blip r:embed="rId2"/>
          <a:stretch>
            <a:fillRect/>
          </a:stretch>
        </p:blipFill>
        <p:spPr>
          <a:xfrm>
            <a:off x="7511845" y="1572548"/>
            <a:ext cx="2372930" cy="1651819"/>
          </a:xfrm>
          <a:prstGeom prst="rect">
            <a:avLst/>
          </a:prstGeom>
        </p:spPr>
      </p:pic>
      <p:pic>
        <p:nvPicPr>
          <p:cNvPr id="6" name="Content Placeholder 4">
            <a:extLst>
              <a:ext uri="{FF2B5EF4-FFF2-40B4-BE49-F238E27FC236}">
                <a16:creationId xmlns:a16="http://schemas.microsoft.com/office/drawing/2014/main" id="{637D0D8D-93DD-0DA4-F534-1C5E0D471BA0}"/>
              </a:ext>
            </a:extLst>
          </p:cNvPr>
          <p:cNvPicPr>
            <a:picLocks noChangeAspect="1"/>
          </p:cNvPicPr>
          <p:nvPr/>
        </p:nvPicPr>
        <p:blipFill>
          <a:blip r:embed="rId3"/>
          <a:stretch>
            <a:fillRect/>
          </a:stretch>
        </p:blipFill>
        <p:spPr>
          <a:xfrm>
            <a:off x="7511847" y="4629611"/>
            <a:ext cx="2372929" cy="1212595"/>
          </a:xfrm>
          <a:prstGeom prst="rect">
            <a:avLst/>
          </a:prstGeom>
          <a:gradFill rotWithShape="1">
            <a:gsLst>
              <a:gs pos="0">
                <a:schemeClr val="accent4">
                  <a:lumMod val="4000"/>
                  <a:lumOff val="96000"/>
                  <a:alpha val="36000"/>
                </a:schemeClr>
              </a:gs>
              <a:gs pos="35000">
                <a:schemeClr val="accent3">
                  <a:lumMod val="9000"/>
                  <a:lumOff val="91000"/>
                  <a:alpha val="39000"/>
                </a:schemeClr>
              </a:gs>
              <a:gs pos="100000">
                <a:schemeClr val="accent4">
                  <a:lumMod val="0"/>
                  <a:lumOff val="100000"/>
                  <a:alpha val="54000"/>
                </a:schemeClr>
              </a:gs>
            </a:gsLst>
            <a:lin ang="16200000" scaled="1"/>
          </a:gradFill>
          <a:ln w="9525" cap="flat" cmpd="sng" algn="ctr">
            <a:noFill/>
            <a:prstDash val="solid"/>
          </a:ln>
          <a:effectLst>
            <a:softEdge rad="50800"/>
          </a:effectLst>
        </p:spPr>
      </p:pic>
      <p:sp>
        <p:nvSpPr>
          <p:cNvPr id="7" name="Content Placeholder 1">
            <a:extLst>
              <a:ext uri="{FF2B5EF4-FFF2-40B4-BE49-F238E27FC236}">
                <a16:creationId xmlns:a16="http://schemas.microsoft.com/office/drawing/2014/main" id="{FAE7D291-FAD9-D2C5-86DA-EB07A8EB62C2}"/>
              </a:ext>
            </a:extLst>
          </p:cNvPr>
          <p:cNvSpPr txBox="1">
            <a:spLocks/>
          </p:cNvSpPr>
          <p:nvPr/>
        </p:nvSpPr>
        <p:spPr>
          <a:xfrm>
            <a:off x="625151" y="580050"/>
            <a:ext cx="8220269" cy="5334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a:ln>
                  <a:noFill/>
                </a:ln>
                <a:solidFill>
                  <a:srgbClr val="00B0F0"/>
                </a:solidFill>
                <a:effectLst/>
                <a:uLnTx/>
                <a:uFillTx/>
                <a:latin typeface="Calibri"/>
                <a:ea typeface="+mn-ea"/>
                <a:cs typeface="+mn-cs"/>
              </a:rPr>
              <a:t>Practice Problems on Normal Distributions</a:t>
            </a:r>
          </a:p>
        </p:txBody>
      </p:sp>
    </p:spTree>
    <p:extLst>
      <p:ext uri="{BB962C8B-B14F-4D97-AF65-F5344CB8AC3E}">
        <p14:creationId xmlns:p14="http://schemas.microsoft.com/office/powerpoint/2010/main" val="37361605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715D171-ED0F-4B71-3554-72604430D2B1}"/>
              </a:ext>
            </a:extLst>
          </p:cNvPr>
          <p:cNvSpPr>
            <a:spLocks noGrp="1"/>
          </p:cNvSpPr>
          <p:nvPr>
            <p:ph idx="1"/>
          </p:nvPr>
        </p:nvSpPr>
        <p:spPr/>
        <p:txBody>
          <a:bodyPr>
            <a:normAutofit/>
          </a:bodyPr>
          <a:lstStyle/>
          <a:p>
            <a:r>
              <a:rPr lang="en-US" sz="1800" dirty="0"/>
              <a:t>(iii) lying between –1.00 and 1.96 </a:t>
            </a:r>
          </a:p>
          <a:p>
            <a:r>
              <a:rPr lang="en-US" sz="1800" dirty="0"/>
              <a:t>The probability that the random variable Z in between –1.00 and 1.96 is found by adding the corresponding areas :</a:t>
            </a:r>
          </a:p>
          <a:p>
            <a:r>
              <a:rPr lang="en-US" sz="1800" dirty="0"/>
              <a:t>Area between –1.00 and 1.96 = area between (–1.00 and 0) + area </a:t>
            </a:r>
            <a:r>
              <a:rPr lang="en-US" sz="1800" dirty="0" err="1"/>
              <a:t>betwn</a:t>
            </a:r>
            <a:r>
              <a:rPr lang="en-US" sz="1800" dirty="0"/>
              <a:t> (0 and 1.96) P(–1.00 &lt; Z &lt; 1.96) = P(–1.00 &lt; Z &lt; 0) + P(0 &lt; Z &lt; 1.96) = 0.3413 + 0.4750 (by tables) = 0.8163</a:t>
            </a:r>
          </a:p>
          <a:p>
            <a:endParaRPr lang="en-US" sz="1800" dirty="0"/>
          </a:p>
          <a:p>
            <a:r>
              <a:rPr lang="en-US" sz="1800" dirty="0"/>
              <a:t>(iv) lying between 1.25 and 2.75:</a:t>
            </a:r>
          </a:p>
          <a:p>
            <a:r>
              <a:rPr lang="en-US" sz="1800" dirty="0"/>
              <a:t> Area between Z = 1.25 and 2.75 = area between (z = 0 and z = 2.75) – area between (z=0 and z = 1.25)</a:t>
            </a:r>
          </a:p>
          <a:p>
            <a:r>
              <a:rPr lang="pl-PL" sz="1800" dirty="0"/>
              <a:t>P(1.25 &lt; Z &lt; 2.75) = P(0 &lt; Z &lt; 2.75) – P(0 &lt; Z &lt; 1.25) = 0.4970 – 0.3944 = 0.1026</a:t>
            </a:r>
            <a:endParaRPr lang="en-IN" sz="1800" dirty="0"/>
          </a:p>
        </p:txBody>
      </p:sp>
      <p:pic>
        <p:nvPicPr>
          <p:cNvPr id="9" name="Picture 8">
            <a:extLst>
              <a:ext uri="{FF2B5EF4-FFF2-40B4-BE49-F238E27FC236}">
                <a16:creationId xmlns:a16="http://schemas.microsoft.com/office/drawing/2014/main" id="{CB7DB7D6-8BE3-BBDB-5C8E-BEBEA50CDD0E}"/>
              </a:ext>
            </a:extLst>
          </p:cNvPr>
          <p:cNvPicPr>
            <a:picLocks noChangeAspect="1"/>
          </p:cNvPicPr>
          <p:nvPr/>
        </p:nvPicPr>
        <p:blipFill>
          <a:blip r:embed="rId2"/>
          <a:stretch>
            <a:fillRect/>
          </a:stretch>
        </p:blipFill>
        <p:spPr>
          <a:xfrm>
            <a:off x="7315201" y="4876800"/>
            <a:ext cx="2536363" cy="1524000"/>
          </a:xfrm>
          <a:prstGeom prst="rect">
            <a:avLst/>
          </a:prstGeom>
        </p:spPr>
      </p:pic>
    </p:spTree>
    <p:extLst>
      <p:ext uri="{BB962C8B-B14F-4D97-AF65-F5344CB8AC3E}">
        <p14:creationId xmlns:p14="http://schemas.microsoft.com/office/powerpoint/2010/main" val="20696970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DB6674-F675-6EE5-899E-57F45FC1F0EF}"/>
              </a:ext>
            </a:extLst>
          </p:cNvPr>
          <p:cNvSpPr>
            <a:spLocks noGrp="1"/>
          </p:cNvSpPr>
          <p:nvPr>
            <p:ph sz="quarter" idx="10"/>
          </p:nvPr>
        </p:nvSpPr>
        <p:spPr/>
        <p:txBody>
          <a:bodyPr/>
          <a:lstStyle/>
          <a:p>
            <a:pPr algn="ctr"/>
            <a:r>
              <a:rPr lang="en-IN" dirty="0"/>
              <a:t>Questions please…</a:t>
            </a:r>
          </a:p>
        </p:txBody>
      </p:sp>
      <p:pic>
        <p:nvPicPr>
          <p:cNvPr id="1026" name="Picture 2">
            <a:extLst>
              <a:ext uri="{FF2B5EF4-FFF2-40B4-BE49-F238E27FC236}">
                <a16:creationId xmlns:a16="http://schemas.microsoft.com/office/drawing/2014/main" id="{857301ED-CF37-5126-C14A-DEC2B451990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12060" y="1493838"/>
            <a:ext cx="5761479" cy="4525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0599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F383E1-515B-98B5-88CC-B07687397601}"/>
              </a:ext>
            </a:extLst>
          </p:cNvPr>
          <p:cNvSpPr>
            <a:spLocks noGrp="1"/>
          </p:cNvSpPr>
          <p:nvPr>
            <p:ph sz="quarter" idx="10"/>
          </p:nvPr>
        </p:nvSpPr>
        <p:spPr/>
        <p:txBody>
          <a:bodyPr/>
          <a:lstStyle/>
          <a:p>
            <a:endParaRPr lang="en-IN"/>
          </a:p>
        </p:txBody>
      </p:sp>
      <p:sp>
        <p:nvSpPr>
          <p:cNvPr id="4" name="Title 1"/>
          <p:cNvSpPr>
            <a:spLocks noGrp="1"/>
          </p:cNvSpPr>
          <p:nvPr>
            <p:ph idx="1"/>
          </p:nvPr>
        </p:nvSpPr>
        <p:spPr>
          <a:xfrm>
            <a:off x="213894" y="1493838"/>
            <a:ext cx="10972800" cy="4525962"/>
          </a:xfrm>
        </p:spPr>
        <p:txBody>
          <a:bodyPr>
            <a:noAutofit/>
          </a:bodyPr>
          <a:lstStyle/>
          <a:p>
            <a:pPr algn="ctr"/>
            <a:br>
              <a:rPr lang="en-IN" sz="4500" dirty="0">
                <a:solidFill>
                  <a:srgbClr val="00B050"/>
                </a:solidFill>
                <a:latin typeface="Arial Black" pitchFamily="34" charset="0"/>
              </a:rPr>
            </a:br>
            <a:endParaRPr lang="en-IN" sz="4500" dirty="0">
              <a:solidFill>
                <a:srgbClr val="00B050"/>
              </a:solidFill>
              <a:latin typeface="Arial Black" pitchFamily="34" charset="0"/>
            </a:endParaRPr>
          </a:p>
          <a:p>
            <a:pPr algn="ctr"/>
            <a:r>
              <a:rPr lang="en-IN" sz="4500" dirty="0">
                <a:solidFill>
                  <a:srgbClr val="00B050"/>
                </a:solidFill>
                <a:latin typeface="Arial Black" pitchFamily="34" charset="0"/>
              </a:rPr>
              <a:t>THANK YOU!</a:t>
            </a:r>
            <a:br>
              <a:rPr lang="en-IN" sz="4500" dirty="0">
                <a:solidFill>
                  <a:srgbClr val="00B050"/>
                </a:solidFill>
                <a:latin typeface="Arial Black" pitchFamily="34" charset="0"/>
              </a:rPr>
            </a:br>
            <a:endParaRPr lang="en-IN" sz="4500" dirty="0">
              <a:solidFill>
                <a:srgbClr val="00B050"/>
              </a:solidFill>
              <a:latin typeface="Arial Black" pitchFamily="34" charset="0"/>
            </a:endParaRPr>
          </a:p>
        </p:txBody>
      </p:sp>
    </p:spTree>
    <p:extLst>
      <p:ext uri="{BB962C8B-B14F-4D97-AF65-F5344CB8AC3E}">
        <p14:creationId xmlns:p14="http://schemas.microsoft.com/office/powerpoint/2010/main" val="1683702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42B39E-C6EA-E765-9812-52FE1AE4F79A}"/>
              </a:ext>
            </a:extLst>
          </p:cNvPr>
          <p:cNvSpPr>
            <a:spLocks noGrp="1"/>
          </p:cNvSpPr>
          <p:nvPr>
            <p:ph sz="quarter" idx="10"/>
          </p:nvPr>
        </p:nvSpPr>
        <p:spPr/>
        <p:txBody>
          <a:bodyPr/>
          <a:lstStyle/>
          <a:p>
            <a:r>
              <a:rPr lang="en-US" dirty="0"/>
              <a:t>Mode, Bimodal, and Multimodal</a:t>
            </a:r>
          </a:p>
        </p:txBody>
      </p:sp>
      <p:sp>
        <p:nvSpPr>
          <p:cNvPr id="5" name="TextBox 4">
            <a:extLst>
              <a:ext uri="{FF2B5EF4-FFF2-40B4-BE49-F238E27FC236}">
                <a16:creationId xmlns:a16="http://schemas.microsoft.com/office/drawing/2014/main" id="{1FE982BB-73FE-8E63-2597-D71FF5EEF465}"/>
              </a:ext>
            </a:extLst>
          </p:cNvPr>
          <p:cNvSpPr txBox="1"/>
          <p:nvPr/>
        </p:nvSpPr>
        <p:spPr>
          <a:xfrm>
            <a:off x="285750" y="1461611"/>
            <a:ext cx="8867215" cy="4524315"/>
          </a:xfrm>
          <a:prstGeom prst="rect">
            <a:avLst/>
          </a:prstGeom>
          <a:noFill/>
        </p:spPr>
        <p:txBody>
          <a:bodyPr wrap="square">
            <a:spAutoFit/>
          </a:bodyPr>
          <a:lstStyle/>
          <a:p>
            <a:r>
              <a:rPr lang="en-US" b="0" i="0" dirty="0">
                <a:solidFill>
                  <a:srgbClr val="202124"/>
                </a:solidFill>
                <a:effectLst/>
                <a:latin typeface="Google Sans"/>
              </a:rPr>
              <a:t>A given set of data may have one or more than one Mode. A set of numbers with one Mode is unimodal, </a:t>
            </a:r>
            <a:r>
              <a:rPr lang="en-US" b="0" i="0" dirty="0">
                <a:solidFill>
                  <a:srgbClr val="040C28"/>
                </a:solidFill>
                <a:effectLst/>
                <a:latin typeface="Google Sans"/>
              </a:rPr>
              <a:t>a set of numbers having two Modes is bimodal</a:t>
            </a:r>
            <a:r>
              <a:rPr lang="en-US" b="0" i="0" dirty="0">
                <a:solidFill>
                  <a:srgbClr val="202124"/>
                </a:solidFill>
                <a:effectLst/>
                <a:latin typeface="Google Sans"/>
              </a:rPr>
              <a:t>, a set of numbers having three Modes is trimodal, and any set of numbers having four or more than four Modes is known as multimodal.</a:t>
            </a:r>
          </a:p>
          <a:p>
            <a:endParaRPr lang="en-US" dirty="0">
              <a:solidFill>
                <a:srgbClr val="202124"/>
              </a:solidFill>
              <a:latin typeface="Google Sans"/>
            </a:endParaRPr>
          </a:p>
          <a:p>
            <a:endParaRPr lang="en-US" dirty="0">
              <a:solidFill>
                <a:srgbClr val="202124"/>
              </a:solidFill>
              <a:latin typeface="Google Sans"/>
            </a:endParaRPr>
          </a:p>
          <a:p>
            <a:r>
              <a:rPr lang="en-US" b="0" i="0" dirty="0">
                <a:solidFill>
                  <a:srgbClr val="4D5156"/>
                </a:solidFill>
                <a:effectLst/>
                <a:latin typeface="Google Sans"/>
              </a:rPr>
              <a:t>Bimodal Mode – A set of data including two modes is identified as a bimodal model. This indicates that there are two data values that possess the highest frequencies. For example, the mode of data set B = { 8, 12, 12, 14, 15, 19, 17, 19} is 12 and 19 as both 12 and 19 are repeated twice in the given set</a:t>
            </a:r>
            <a:r>
              <a:rPr lang="en-US" b="0" i="0" dirty="0">
                <a:solidFill>
                  <a:srgbClr val="202124"/>
                </a:solidFill>
                <a:effectLst/>
                <a:latin typeface="Google Sans"/>
              </a:rPr>
              <a:t>.</a:t>
            </a:r>
          </a:p>
          <a:p>
            <a:endParaRPr lang="en-US" dirty="0">
              <a:solidFill>
                <a:srgbClr val="202124"/>
              </a:solidFill>
              <a:latin typeface="Google Sans"/>
            </a:endParaRPr>
          </a:p>
          <a:p>
            <a:pPr algn="l"/>
            <a:r>
              <a:rPr lang="en-US" b="0" i="0" dirty="0">
                <a:solidFill>
                  <a:srgbClr val="FF0000"/>
                </a:solidFill>
                <a:effectLst/>
                <a:latin typeface="Google Sans"/>
              </a:rPr>
              <a:t>No mode:</a:t>
            </a:r>
            <a:endParaRPr lang="en-US" b="0" i="0" dirty="0">
              <a:solidFill>
                <a:srgbClr val="FF0000"/>
              </a:solidFill>
              <a:effectLst/>
              <a:latin typeface="arial" panose="020B0604020202020204" pitchFamily="34" charset="0"/>
            </a:endParaRPr>
          </a:p>
          <a:p>
            <a:pPr algn="l"/>
            <a:r>
              <a:rPr lang="en-US" b="0" i="0" dirty="0">
                <a:solidFill>
                  <a:srgbClr val="4D5156"/>
                </a:solidFill>
                <a:effectLst/>
                <a:latin typeface="Google Sans"/>
              </a:rPr>
              <a:t>If no number in a set of numbers occurs more than once, that set has no mode: </a:t>
            </a:r>
            <a:r>
              <a:rPr lang="en-US" b="0" i="0" dirty="0">
                <a:solidFill>
                  <a:srgbClr val="040C28"/>
                </a:solidFill>
                <a:effectLst/>
                <a:latin typeface="Google Sans"/>
              </a:rPr>
              <a:t>3, 6, 9, 16, 27, 37, 48</a:t>
            </a:r>
            <a:r>
              <a:rPr lang="en-US" b="0" i="0" dirty="0">
                <a:solidFill>
                  <a:srgbClr val="4D5156"/>
                </a:solidFill>
                <a:effectLst/>
                <a:latin typeface="Google Sans"/>
              </a:rPr>
              <a:t>.</a:t>
            </a:r>
            <a:endParaRPr lang="en-US" b="0" i="0" dirty="0">
              <a:solidFill>
                <a:srgbClr val="202124"/>
              </a:solidFill>
              <a:effectLst/>
              <a:latin typeface="arial" panose="020B0604020202020204" pitchFamily="34" charset="0"/>
            </a:endParaRPr>
          </a:p>
          <a:p>
            <a:endParaRPr lang="en-US" b="0" i="0" dirty="0">
              <a:solidFill>
                <a:srgbClr val="202124"/>
              </a:solidFill>
              <a:effectLst/>
              <a:latin typeface="Google Sans"/>
            </a:endParaRPr>
          </a:p>
          <a:p>
            <a:endParaRPr lang="en-US" dirty="0"/>
          </a:p>
        </p:txBody>
      </p:sp>
      <p:sp>
        <p:nvSpPr>
          <p:cNvPr id="9" name="Rectangle: Rounded Corners 8">
            <a:extLst>
              <a:ext uri="{FF2B5EF4-FFF2-40B4-BE49-F238E27FC236}">
                <a16:creationId xmlns:a16="http://schemas.microsoft.com/office/drawing/2014/main" id="{F45A8E72-138B-B8A7-DB69-C1A924F6F28D}"/>
              </a:ext>
            </a:extLst>
          </p:cNvPr>
          <p:cNvSpPr/>
          <p:nvPr/>
        </p:nvSpPr>
        <p:spPr>
          <a:xfrm>
            <a:off x="9584391" y="1622410"/>
            <a:ext cx="2321859" cy="38901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AB6E77CE-6722-4545-5AE5-8259D136D6A4}"/>
              </a:ext>
            </a:extLst>
          </p:cNvPr>
          <p:cNvSpPr txBox="1"/>
          <p:nvPr/>
        </p:nvSpPr>
        <p:spPr>
          <a:xfrm>
            <a:off x="9673337" y="1934497"/>
            <a:ext cx="2259106" cy="923330"/>
          </a:xfrm>
          <a:prstGeom prst="rect">
            <a:avLst/>
          </a:prstGeom>
          <a:noFill/>
        </p:spPr>
        <p:txBody>
          <a:bodyPr wrap="square">
            <a:spAutoFit/>
          </a:bodyPr>
          <a:lstStyle/>
          <a:p>
            <a:r>
              <a:rPr lang="en-US" b="0" i="0" dirty="0">
                <a:solidFill>
                  <a:srgbClr val="333333"/>
                </a:solidFill>
                <a:effectLst/>
                <a:latin typeface="din"/>
              </a:rPr>
              <a:t>A unimodal mode is a set of data with only one mode.</a:t>
            </a:r>
            <a:endParaRPr lang="en-US" dirty="0"/>
          </a:p>
        </p:txBody>
      </p:sp>
      <p:sp>
        <p:nvSpPr>
          <p:cNvPr id="11" name="TextBox 10">
            <a:extLst>
              <a:ext uri="{FF2B5EF4-FFF2-40B4-BE49-F238E27FC236}">
                <a16:creationId xmlns:a16="http://schemas.microsoft.com/office/drawing/2014/main" id="{9405AA3C-ADF5-17CC-C4EA-BAC7D716B8BD}"/>
              </a:ext>
            </a:extLst>
          </p:cNvPr>
          <p:cNvSpPr txBox="1"/>
          <p:nvPr/>
        </p:nvSpPr>
        <p:spPr>
          <a:xfrm>
            <a:off x="9673337" y="4324157"/>
            <a:ext cx="2143966" cy="923330"/>
          </a:xfrm>
          <a:prstGeom prst="rect">
            <a:avLst/>
          </a:prstGeom>
          <a:noFill/>
        </p:spPr>
        <p:txBody>
          <a:bodyPr wrap="square">
            <a:spAutoFit/>
          </a:bodyPr>
          <a:lstStyle/>
          <a:p>
            <a:r>
              <a:rPr lang="en-US" b="0" i="0" dirty="0">
                <a:solidFill>
                  <a:srgbClr val="333333"/>
                </a:solidFill>
                <a:effectLst/>
                <a:latin typeface="din"/>
              </a:rPr>
              <a:t>A trimodal mode is a set of data that has three modes.</a:t>
            </a:r>
            <a:endParaRPr lang="en-US" dirty="0"/>
          </a:p>
        </p:txBody>
      </p:sp>
      <p:sp>
        <p:nvSpPr>
          <p:cNvPr id="13" name="TextBox 12">
            <a:extLst>
              <a:ext uri="{FF2B5EF4-FFF2-40B4-BE49-F238E27FC236}">
                <a16:creationId xmlns:a16="http://schemas.microsoft.com/office/drawing/2014/main" id="{B143DF68-C01C-F04B-2EE9-6603F0A45F68}"/>
              </a:ext>
            </a:extLst>
          </p:cNvPr>
          <p:cNvSpPr txBox="1"/>
          <p:nvPr/>
        </p:nvSpPr>
        <p:spPr>
          <a:xfrm>
            <a:off x="9647144" y="3105738"/>
            <a:ext cx="2259106" cy="923330"/>
          </a:xfrm>
          <a:prstGeom prst="rect">
            <a:avLst/>
          </a:prstGeom>
          <a:noFill/>
        </p:spPr>
        <p:txBody>
          <a:bodyPr wrap="square">
            <a:spAutoFit/>
          </a:bodyPr>
          <a:lstStyle/>
          <a:p>
            <a:r>
              <a:rPr lang="en-US" b="0" i="0" dirty="0">
                <a:solidFill>
                  <a:srgbClr val="333333"/>
                </a:solidFill>
                <a:effectLst/>
                <a:latin typeface="din"/>
              </a:rPr>
              <a:t>A bimodal mode is a set of data that has two modes. </a:t>
            </a:r>
            <a:endParaRPr lang="en-US" dirty="0"/>
          </a:p>
        </p:txBody>
      </p:sp>
    </p:spTree>
    <p:extLst>
      <p:ext uri="{BB962C8B-B14F-4D97-AF65-F5344CB8AC3E}">
        <p14:creationId xmlns:p14="http://schemas.microsoft.com/office/powerpoint/2010/main" val="4101919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58C7924-41F1-34AE-93E5-6F6D2671BDBF}"/>
              </a:ext>
            </a:extLst>
          </p:cNvPr>
          <p:cNvSpPr txBox="1"/>
          <p:nvPr/>
        </p:nvSpPr>
        <p:spPr>
          <a:xfrm>
            <a:off x="119271" y="681965"/>
            <a:ext cx="4790660" cy="609782"/>
          </a:xfrm>
          <a:prstGeom prst="rect">
            <a:avLst/>
          </a:prstGeom>
          <a:noFill/>
        </p:spPr>
        <p:txBody>
          <a:bodyPr wrap="square">
            <a:spAutoFit/>
          </a:bodyPr>
          <a:lstStyle/>
          <a:p>
            <a:pPr marL="457200" marR="0" lvl="1" indent="0" algn="l" defTabSz="914400" rtl="0" eaLnBrk="1" fontAlgn="auto" latinLnBrk="0" hangingPunct="1">
              <a:lnSpc>
                <a:spcPct val="150000"/>
              </a:lnSpc>
              <a:spcBef>
                <a:spcPts val="0"/>
              </a:spcBef>
              <a:spcAft>
                <a:spcPts val="0"/>
              </a:spcAft>
              <a:buClrTx/>
              <a:buSzTx/>
              <a:buFontTx/>
              <a:buNone/>
              <a:tabLst/>
              <a:defRPr/>
            </a:pPr>
            <a:r>
              <a:rPr kumimoji="0" lang="en-IN" sz="2500" b="1" i="0" u="none" strike="noStrike" kern="1200" cap="none" spc="0" normalizeH="0" baseline="0" noProof="0" dirty="0">
                <a:ln>
                  <a:noFill/>
                </a:ln>
                <a:solidFill>
                  <a:prstClr val="black"/>
                </a:solidFill>
                <a:effectLst/>
                <a:uLnTx/>
                <a:uFillTx/>
                <a:latin typeface="Calibri"/>
                <a:ea typeface="+mn-ea"/>
                <a:cs typeface="+mn-cs"/>
              </a:rPr>
              <a:t>Measures of Variability</a:t>
            </a:r>
          </a:p>
        </p:txBody>
      </p:sp>
      <p:pic>
        <p:nvPicPr>
          <p:cNvPr id="2" name="Picture 1"/>
          <p:cNvPicPr>
            <a:picLocks noChangeAspect="1"/>
          </p:cNvPicPr>
          <p:nvPr/>
        </p:nvPicPr>
        <p:blipFill>
          <a:blip r:embed="rId2"/>
          <a:stretch>
            <a:fillRect/>
          </a:stretch>
        </p:blipFill>
        <p:spPr>
          <a:xfrm>
            <a:off x="651624" y="1399334"/>
            <a:ext cx="6340847" cy="4998415"/>
          </a:xfrm>
          <a:prstGeom prst="rect">
            <a:avLst/>
          </a:prstGeom>
        </p:spPr>
      </p:pic>
      <p:pic>
        <p:nvPicPr>
          <p:cNvPr id="3" name="Picture 2"/>
          <p:cNvPicPr>
            <a:picLocks noChangeAspect="1"/>
          </p:cNvPicPr>
          <p:nvPr/>
        </p:nvPicPr>
        <p:blipFill>
          <a:blip r:embed="rId3"/>
          <a:stretch>
            <a:fillRect/>
          </a:stretch>
        </p:blipFill>
        <p:spPr>
          <a:xfrm>
            <a:off x="7617197" y="1399334"/>
            <a:ext cx="4061993" cy="3629866"/>
          </a:xfrm>
          <a:prstGeom prst="rect">
            <a:avLst/>
          </a:prstGeom>
        </p:spPr>
      </p:pic>
    </p:spTree>
    <p:extLst>
      <p:ext uri="{BB962C8B-B14F-4D97-AF65-F5344CB8AC3E}">
        <p14:creationId xmlns:p14="http://schemas.microsoft.com/office/powerpoint/2010/main" val="1645273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58C7924-41F1-34AE-93E5-6F6D2671BDBF}"/>
              </a:ext>
            </a:extLst>
          </p:cNvPr>
          <p:cNvSpPr txBox="1"/>
          <p:nvPr/>
        </p:nvSpPr>
        <p:spPr>
          <a:xfrm>
            <a:off x="119271" y="681965"/>
            <a:ext cx="4790660" cy="609782"/>
          </a:xfrm>
          <a:prstGeom prst="rect">
            <a:avLst/>
          </a:prstGeom>
          <a:noFill/>
        </p:spPr>
        <p:txBody>
          <a:bodyPr wrap="square">
            <a:spAutoFit/>
          </a:bodyPr>
          <a:lstStyle/>
          <a:p>
            <a:pPr lvl="1">
              <a:lnSpc>
                <a:spcPct val="150000"/>
              </a:lnSpc>
            </a:pPr>
            <a:r>
              <a:rPr lang="en-IN" sz="2500" b="1" dirty="0"/>
              <a:t>Measures of Central Tendency</a:t>
            </a:r>
          </a:p>
        </p:txBody>
      </p:sp>
      <p:sp>
        <p:nvSpPr>
          <p:cNvPr id="3" name="TextBox 2">
            <a:extLst>
              <a:ext uri="{FF2B5EF4-FFF2-40B4-BE49-F238E27FC236}">
                <a16:creationId xmlns:a16="http://schemas.microsoft.com/office/drawing/2014/main" id="{8FFE5802-0BDA-09EA-F718-E73B8A020BD5}"/>
              </a:ext>
            </a:extLst>
          </p:cNvPr>
          <p:cNvSpPr txBox="1"/>
          <p:nvPr/>
        </p:nvSpPr>
        <p:spPr>
          <a:xfrm>
            <a:off x="119271" y="1291747"/>
            <a:ext cx="11849100" cy="967957"/>
          </a:xfrm>
          <a:prstGeom prst="rect">
            <a:avLst/>
          </a:prstGeom>
          <a:noFill/>
        </p:spPr>
        <p:txBody>
          <a:bodyPr wrap="square">
            <a:spAutoFit/>
          </a:bodyPr>
          <a:lstStyle/>
          <a:p>
            <a:pPr marL="0" marR="0" algn="just">
              <a:lnSpc>
                <a:spcPct val="150000"/>
              </a:lnSpc>
              <a:spcBef>
                <a:spcPts val="0"/>
              </a:spcBef>
              <a:spcAft>
                <a:spcPts val="800"/>
              </a:spcAft>
            </a:pPr>
            <a:r>
              <a:rPr lang="en-US" sz="20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134</a:t>
            </a:r>
            <a:r>
              <a:rPr lang="en-US" sz="2000" dirty="0">
                <a:effectLst/>
                <a:latin typeface="Calibri" panose="020F0502020204030204" pitchFamily="34" charset="0"/>
                <a:ea typeface="Calibri" panose="020F0502020204030204" pitchFamily="34" charset="0"/>
                <a:cs typeface="Times New Roman" panose="02020603050405020304" pitchFamily="18" charset="0"/>
              </a:rPr>
              <a:t> 	136	 137	 </a:t>
            </a:r>
            <a:r>
              <a:rPr lang="en-US" sz="20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138	</a:t>
            </a:r>
            <a:r>
              <a:rPr lang="en-US" sz="2000" dirty="0">
                <a:effectLst/>
                <a:latin typeface="Calibri" panose="020F0502020204030204" pitchFamily="34" charset="0"/>
                <a:ea typeface="Calibri" panose="020F0502020204030204" pitchFamily="34" charset="0"/>
                <a:cs typeface="Times New Roman" panose="02020603050405020304" pitchFamily="18" charset="0"/>
              </a:rPr>
              <a:t> 138	 143 	</a:t>
            </a:r>
            <a:r>
              <a:rPr lang="en-US" sz="20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144</a:t>
            </a:r>
            <a:r>
              <a:rPr lang="en-US" sz="2000" dirty="0">
                <a:effectLst/>
                <a:latin typeface="Calibri" panose="020F0502020204030204" pitchFamily="34" charset="0"/>
                <a:ea typeface="Calibri" panose="020F0502020204030204" pitchFamily="34" charset="0"/>
                <a:cs typeface="Times New Roman" panose="02020603050405020304" pitchFamily="18" charset="0"/>
              </a:rPr>
              <a:t>	 144	 145	 146     	146	</a:t>
            </a:r>
            <a:r>
              <a:rPr lang="en-US" sz="20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146 </a:t>
            </a:r>
            <a:r>
              <a:rPr lang="en-US" sz="2000" dirty="0">
                <a:effectLst/>
                <a:latin typeface="Calibri" panose="020F0502020204030204" pitchFamily="34" charset="0"/>
                <a:ea typeface="Calibri" panose="020F0502020204030204" pitchFamily="34" charset="0"/>
                <a:cs typeface="Times New Roman" panose="02020603050405020304" pitchFamily="18" charset="0"/>
              </a:rPr>
              <a:t>	147      148 	 </a:t>
            </a:r>
            <a:r>
              <a:rPr lang="en-US" sz="20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153</a:t>
            </a:r>
          </a:p>
        </p:txBody>
      </p:sp>
      <p:sp>
        <p:nvSpPr>
          <p:cNvPr id="6" name="TextBox 5">
            <a:extLst>
              <a:ext uri="{FF2B5EF4-FFF2-40B4-BE49-F238E27FC236}">
                <a16:creationId xmlns:a16="http://schemas.microsoft.com/office/drawing/2014/main" id="{4F717F6A-4B17-B782-6480-DA0950639674}"/>
              </a:ext>
            </a:extLst>
          </p:cNvPr>
          <p:cNvSpPr txBox="1"/>
          <p:nvPr/>
        </p:nvSpPr>
        <p:spPr>
          <a:xfrm>
            <a:off x="390524" y="2369799"/>
            <a:ext cx="6791325" cy="2784737"/>
          </a:xfrm>
          <a:prstGeom prst="rect">
            <a:avLst/>
          </a:prstGeom>
          <a:noFill/>
        </p:spPr>
        <p:txBody>
          <a:bodyPr wrap="square">
            <a:spAutoFit/>
          </a:bodyPr>
          <a:lstStyle/>
          <a:p>
            <a:pPr marL="342900" marR="0" lvl="0" indent="-342900" algn="just">
              <a:lnSpc>
                <a:spcPct val="200000"/>
              </a:lnSpc>
              <a:spcBef>
                <a:spcPts val="0"/>
              </a:spcBef>
              <a:spcAft>
                <a:spcPts val="0"/>
              </a:spcAft>
              <a:buFont typeface="Wingdings" panose="05000000000000000000" pitchFamily="2" charset="2"/>
              <a:buChar char=""/>
              <a:tabLst>
                <a:tab pos="457200" algn="l"/>
              </a:tabLst>
            </a:pPr>
            <a:r>
              <a:rPr lang="en-US" sz="1800" b="1" dirty="0">
                <a:solidFill>
                  <a:srgbClr val="00000A"/>
                </a:solidFill>
                <a:effectLst/>
                <a:latin typeface="Calibri" panose="020F0502020204030204" pitchFamily="34" charset="0"/>
                <a:ea typeface="Ubuntu" panose="020B0504030602030204" pitchFamily="34" charset="0"/>
                <a:cs typeface="Times New Roman" panose="02020603050405020304" pitchFamily="18" charset="0"/>
              </a:rPr>
              <a:t>Minimum</a:t>
            </a:r>
            <a:r>
              <a:rPr lang="en-US" sz="1800" dirty="0">
                <a:solidFill>
                  <a:srgbClr val="00000A"/>
                </a:solidFill>
                <a:effectLst/>
                <a:latin typeface="Calibri" panose="020F0502020204030204" pitchFamily="34" charset="0"/>
                <a:ea typeface="Ubuntu" panose="020B0504030602030204" pitchFamily="34"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200000"/>
              </a:lnSpc>
              <a:spcBef>
                <a:spcPts val="0"/>
              </a:spcBef>
              <a:spcAft>
                <a:spcPts val="0"/>
              </a:spcAft>
              <a:buFont typeface="Wingdings" panose="05000000000000000000" pitchFamily="2" charset="2"/>
              <a:buChar char=""/>
              <a:tabLst>
                <a:tab pos="457200" algn="l"/>
              </a:tabLst>
            </a:pPr>
            <a:r>
              <a:rPr lang="en-US" sz="1800" dirty="0">
                <a:solidFill>
                  <a:srgbClr val="00000A"/>
                </a:solidFill>
                <a:effectLst/>
                <a:latin typeface="Calibri" panose="020F0502020204030204" pitchFamily="34" charset="0"/>
                <a:ea typeface="Ubuntu" panose="020B0504030602030204" pitchFamily="34" charset="0"/>
                <a:cs typeface="Times New Roman" panose="02020603050405020304" pitchFamily="18" charset="0"/>
              </a:rPr>
              <a:t>	</a:t>
            </a:r>
            <a:r>
              <a:rPr lang="en-US" sz="1800" b="1" dirty="0">
                <a:solidFill>
                  <a:srgbClr val="00000A"/>
                </a:solidFill>
                <a:effectLst/>
                <a:latin typeface="Calibri" panose="020F0502020204030204" pitchFamily="34" charset="0"/>
                <a:ea typeface="Ubuntu" panose="020B0504030602030204" pitchFamily="34" charset="0"/>
                <a:cs typeface="Times New Roman" panose="02020603050405020304" pitchFamily="18" charset="0"/>
              </a:rPr>
              <a:t>Q1</a:t>
            </a:r>
            <a:r>
              <a:rPr lang="en-US" sz="1800" dirty="0">
                <a:solidFill>
                  <a:srgbClr val="00000A"/>
                </a:solidFill>
                <a:effectLst/>
                <a:latin typeface="Calibri" panose="020F0502020204030204" pitchFamily="34" charset="0"/>
                <a:ea typeface="Ubuntu" panose="020B0504030602030204" pitchFamily="34" charset="0"/>
                <a:cs typeface="Times New Roman" panose="02020603050405020304" pitchFamily="18" charset="0"/>
              </a:rPr>
              <a:t> (the first quartile, or the 25% mark).</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200000"/>
              </a:lnSpc>
              <a:spcBef>
                <a:spcPts val="0"/>
              </a:spcBef>
              <a:spcAft>
                <a:spcPts val="0"/>
              </a:spcAft>
              <a:buFont typeface="Wingdings" panose="05000000000000000000" pitchFamily="2" charset="2"/>
              <a:buChar char=""/>
              <a:tabLst>
                <a:tab pos="457200" algn="l"/>
              </a:tabLst>
            </a:pPr>
            <a:r>
              <a:rPr lang="en-US" sz="1800" dirty="0">
                <a:solidFill>
                  <a:srgbClr val="00000A"/>
                </a:solidFill>
                <a:effectLst/>
                <a:latin typeface="Calibri" panose="020F0502020204030204" pitchFamily="34" charset="0"/>
                <a:ea typeface="Ubuntu" panose="020B0504030602030204" pitchFamily="34" charset="0"/>
                <a:cs typeface="Times New Roman" panose="02020603050405020304" pitchFamily="18" charset="0"/>
              </a:rPr>
              <a:t>	</a:t>
            </a:r>
            <a:r>
              <a:rPr lang="en-US" sz="1800" b="1" dirty="0">
                <a:solidFill>
                  <a:srgbClr val="00000A"/>
                </a:solidFill>
                <a:effectLst/>
                <a:latin typeface="Calibri" panose="020F0502020204030204" pitchFamily="34" charset="0"/>
                <a:ea typeface="Ubuntu" panose="020B0504030602030204" pitchFamily="34" charset="0"/>
                <a:cs typeface="Times New Roman" panose="02020603050405020304" pitchFamily="18" charset="0"/>
              </a:rPr>
              <a:t>Median</a:t>
            </a:r>
            <a:r>
              <a:rPr lang="en-US" sz="1800" dirty="0">
                <a:solidFill>
                  <a:srgbClr val="00000A"/>
                </a:solidFill>
                <a:effectLst/>
                <a:latin typeface="Calibri" panose="020F0502020204030204" pitchFamily="34" charset="0"/>
                <a:ea typeface="Ubuntu" panose="020B0504030602030204" pitchFamily="34"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200000"/>
              </a:lnSpc>
              <a:spcBef>
                <a:spcPts val="0"/>
              </a:spcBef>
              <a:spcAft>
                <a:spcPts val="0"/>
              </a:spcAft>
              <a:buFont typeface="Wingdings" panose="05000000000000000000" pitchFamily="2" charset="2"/>
              <a:buChar char=""/>
              <a:tabLst>
                <a:tab pos="457200" algn="l"/>
              </a:tabLst>
            </a:pPr>
            <a:r>
              <a:rPr lang="en-US" sz="1800" dirty="0">
                <a:solidFill>
                  <a:srgbClr val="00000A"/>
                </a:solidFill>
                <a:effectLst/>
                <a:latin typeface="Calibri" panose="020F0502020204030204" pitchFamily="34" charset="0"/>
                <a:ea typeface="Ubuntu" panose="020B0504030602030204" pitchFamily="34" charset="0"/>
                <a:cs typeface="Times New Roman" panose="02020603050405020304" pitchFamily="18" charset="0"/>
              </a:rPr>
              <a:t>	</a:t>
            </a:r>
            <a:r>
              <a:rPr lang="en-US" sz="1800" b="1" dirty="0">
                <a:solidFill>
                  <a:srgbClr val="00000A"/>
                </a:solidFill>
                <a:effectLst/>
                <a:latin typeface="Calibri" panose="020F0502020204030204" pitchFamily="34" charset="0"/>
                <a:ea typeface="Ubuntu" panose="020B0504030602030204" pitchFamily="34" charset="0"/>
                <a:cs typeface="Times New Roman" panose="02020603050405020304" pitchFamily="18" charset="0"/>
              </a:rPr>
              <a:t>Q3</a:t>
            </a:r>
            <a:r>
              <a:rPr lang="en-US" sz="1800" dirty="0">
                <a:solidFill>
                  <a:srgbClr val="00000A"/>
                </a:solidFill>
                <a:effectLst/>
                <a:latin typeface="Calibri" panose="020F0502020204030204" pitchFamily="34" charset="0"/>
                <a:ea typeface="Ubuntu" panose="020B0504030602030204" pitchFamily="34" charset="0"/>
                <a:cs typeface="Times New Roman" panose="02020603050405020304" pitchFamily="18" charset="0"/>
              </a:rPr>
              <a:t> (the third quartile, or the 75% mark).</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200000"/>
              </a:lnSpc>
              <a:spcBef>
                <a:spcPts val="0"/>
              </a:spcBef>
              <a:spcAft>
                <a:spcPts val="0"/>
              </a:spcAft>
              <a:buFont typeface="Wingdings" panose="05000000000000000000" pitchFamily="2" charset="2"/>
              <a:buChar char=""/>
              <a:tabLst>
                <a:tab pos="457200" algn="l"/>
              </a:tabLst>
            </a:pPr>
            <a:r>
              <a:rPr lang="en-US" sz="1800" dirty="0">
                <a:solidFill>
                  <a:srgbClr val="00000A"/>
                </a:solidFill>
                <a:effectLst/>
                <a:latin typeface="Calibri" panose="020F0502020204030204" pitchFamily="34" charset="0"/>
                <a:ea typeface="Ubuntu" panose="020B0504030602030204" pitchFamily="34" charset="0"/>
                <a:cs typeface="Times New Roman" panose="02020603050405020304" pitchFamily="18" charset="0"/>
              </a:rPr>
              <a:t>	</a:t>
            </a:r>
            <a:r>
              <a:rPr lang="en-US" sz="1800" b="1" dirty="0">
                <a:solidFill>
                  <a:srgbClr val="00000A"/>
                </a:solidFill>
                <a:effectLst/>
                <a:latin typeface="Calibri" panose="020F0502020204030204" pitchFamily="34" charset="0"/>
                <a:ea typeface="Ubuntu" panose="020B0504030602030204" pitchFamily="34" charset="0"/>
                <a:cs typeface="Times New Roman" panose="02020603050405020304" pitchFamily="18" charset="0"/>
              </a:rPr>
              <a:t>Maximum</a:t>
            </a:r>
            <a:r>
              <a:rPr lang="en-US" sz="1800" dirty="0">
                <a:solidFill>
                  <a:srgbClr val="00000A"/>
                </a:solidFill>
                <a:effectLst/>
                <a:latin typeface="Calibri" panose="020F0502020204030204" pitchFamily="34" charset="0"/>
                <a:ea typeface="Ubuntu" panose="020B0504030602030204" pitchFamily="34"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5169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58C7924-41F1-34AE-93E5-6F6D2671BDBF}"/>
              </a:ext>
            </a:extLst>
          </p:cNvPr>
          <p:cNvSpPr txBox="1"/>
          <p:nvPr/>
        </p:nvSpPr>
        <p:spPr>
          <a:xfrm>
            <a:off x="119271" y="681965"/>
            <a:ext cx="4790660" cy="609782"/>
          </a:xfrm>
          <a:prstGeom prst="rect">
            <a:avLst/>
          </a:prstGeom>
          <a:noFill/>
        </p:spPr>
        <p:txBody>
          <a:bodyPr wrap="square">
            <a:spAutoFit/>
          </a:bodyPr>
          <a:lstStyle/>
          <a:p>
            <a:pPr lvl="1">
              <a:lnSpc>
                <a:spcPct val="150000"/>
              </a:lnSpc>
            </a:pPr>
            <a:r>
              <a:rPr lang="en-IN" sz="2500" b="1" dirty="0"/>
              <a:t>Measures of Central Tendency</a:t>
            </a:r>
          </a:p>
        </p:txBody>
      </p:sp>
      <p:pic>
        <p:nvPicPr>
          <p:cNvPr id="3" name="Picture 2"/>
          <p:cNvPicPr>
            <a:picLocks noChangeAspect="1"/>
          </p:cNvPicPr>
          <p:nvPr/>
        </p:nvPicPr>
        <p:blipFill>
          <a:blip r:embed="rId2"/>
          <a:stretch>
            <a:fillRect/>
          </a:stretch>
        </p:blipFill>
        <p:spPr>
          <a:xfrm>
            <a:off x="655002" y="2003611"/>
            <a:ext cx="10329545" cy="4025714"/>
          </a:xfrm>
          <a:prstGeom prst="rect">
            <a:avLst/>
          </a:prstGeom>
        </p:spPr>
      </p:pic>
    </p:spTree>
    <p:extLst>
      <p:ext uri="{BB962C8B-B14F-4D97-AF65-F5344CB8AC3E}">
        <p14:creationId xmlns:p14="http://schemas.microsoft.com/office/powerpoint/2010/main" val="17859719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1-21-ISM-Session 3-20th_&amp;_21st_Nov_202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2F12238A47FFD45821235F014964B92" ma:contentTypeVersion="28" ma:contentTypeDescription="Create a new document." ma:contentTypeScope="" ma:versionID="5117da94d9eb429aaf23bb4d39455134">
  <xsd:schema xmlns:xsd="http://www.w3.org/2001/XMLSchema" xmlns:xs="http://www.w3.org/2001/XMLSchema" xmlns:p="http://schemas.microsoft.com/office/2006/metadata/properties" xmlns:ns2="62c752f1-bd77-4b32-bcd5-44afe1204fc4" targetNamespace="http://schemas.microsoft.com/office/2006/metadata/properties" ma:root="true" ma:fieldsID="14247eef0f7375ff57c32d064ec9e877" ns2:_="">
    <xsd:import namespace="62c752f1-bd77-4b32-bcd5-44afe1204fc4"/>
    <xsd:element name="properties">
      <xsd:complexType>
        <xsd:sequence>
          <xsd:element name="documentManagement">
            <xsd:complexType>
              <xsd:all>
                <xsd:element ref="ns2:NotebookType" minOccurs="0"/>
                <xsd:element ref="ns2:FolderType" minOccurs="0"/>
                <xsd:element ref="ns2:CultureName" minOccurs="0"/>
                <xsd:element ref="ns2:AppVersion" minOccurs="0"/>
                <xsd:element ref="ns2:TeamsChannelId" minOccurs="0"/>
                <xsd:element ref="ns2:Owner" minOccurs="0"/>
                <xsd:element ref="ns2:Math_Settings" minOccurs="0"/>
                <xsd:element ref="ns2:DefaultSectionNames" minOccurs="0"/>
                <xsd:element ref="ns2:Templates" minOccurs="0"/>
                <xsd:element ref="ns2:Teachers" minOccurs="0"/>
                <xsd:element ref="ns2:Students" minOccurs="0"/>
                <xsd:element ref="ns2:Student_Groups" minOccurs="0"/>
                <xsd:element ref="ns2:Distribution_Groups" minOccurs="0"/>
                <xsd:element ref="ns2:LMS_Mappings" minOccurs="0"/>
                <xsd:element ref="ns2:Invited_Teachers" minOccurs="0"/>
                <xsd:element ref="ns2:Invited_Students" minOccurs="0"/>
                <xsd:element ref="ns2:Self_Registration_Enabled" minOccurs="0"/>
                <xsd:element ref="ns2:Has_Teacher_Only_SectionGroup" minOccurs="0"/>
                <xsd:element ref="ns2:Is_Collaboration_Space_Locked" minOccurs="0"/>
                <xsd:element ref="ns2:IsNotebookLocked" minOccurs="0"/>
                <xsd:element ref="ns2:Teams_Channel_Section_Location" minOccurs="0"/>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2c752f1-bd77-4b32-bcd5-44afe1204fc4" elementFormDefault="qualified">
    <xsd:import namespace="http://schemas.microsoft.com/office/2006/documentManagement/types"/>
    <xsd:import namespace="http://schemas.microsoft.com/office/infopath/2007/PartnerControls"/>
    <xsd:element name="NotebookType" ma:index="8" nillable="true" ma:displayName="Notebook Type" ma:internalName="NotebookType">
      <xsd:simpleType>
        <xsd:restriction base="dms:Text"/>
      </xsd:simpleType>
    </xsd:element>
    <xsd:element name="FolderType" ma:index="9" nillable="true" ma:displayName="Folder Type" ma:internalName="FolderType">
      <xsd:simpleType>
        <xsd:restriction base="dms:Text"/>
      </xsd:simpleType>
    </xsd:element>
    <xsd:element name="CultureName" ma:index="10" nillable="true" ma:displayName="Culture Name" ma:internalName="CultureName">
      <xsd:simpleType>
        <xsd:restriction base="dms:Text"/>
      </xsd:simpleType>
    </xsd:element>
    <xsd:element name="AppVersion" ma:index="11" nillable="true" ma:displayName="App Version" ma:internalName="AppVersion">
      <xsd:simpleType>
        <xsd:restriction base="dms:Text"/>
      </xsd:simpleType>
    </xsd:element>
    <xsd:element name="TeamsChannelId" ma:index="12" nillable="true" ma:displayName="Teams Channel Id" ma:internalName="TeamsChannelId">
      <xsd:simpleType>
        <xsd:restriction base="dms:Text"/>
      </xsd:simpleType>
    </xsd:element>
    <xsd:element name="Owner" ma:index="13"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14" nillable="true" ma:displayName="Math Settings" ma:internalName="Math_Settings">
      <xsd:simpleType>
        <xsd:restriction base="dms:Text"/>
      </xsd:simpleType>
    </xsd:element>
    <xsd:element name="DefaultSectionNames" ma:index="15" nillable="true" ma:displayName="Default Section Names" ma:internalName="DefaultSectionNames">
      <xsd:simpleType>
        <xsd:restriction base="dms:Note">
          <xsd:maxLength value="255"/>
        </xsd:restriction>
      </xsd:simpleType>
    </xsd:element>
    <xsd:element name="Templates" ma:index="16" nillable="true" ma:displayName="Templates" ma:internalName="Templates">
      <xsd:simpleType>
        <xsd:restriction base="dms:Note">
          <xsd:maxLength value="255"/>
        </xsd:restriction>
      </xsd:simpleType>
    </xsd:element>
    <xsd:element name="Teachers" ma:index="17"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18"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19"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20" nillable="true" ma:displayName="Distribution Groups" ma:internalName="Distribution_Groups">
      <xsd:simpleType>
        <xsd:restriction base="dms:Note">
          <xsd:maxLength value="255"/>
        </xsd:restriction>
      </xsd:simpleType>
    </xsd:element>
    <xsd:element name="LMS_Mappings" ma:index="21" nillable="true" ma:displayName="LMS Mappings" ma:internalName="LMS_Mappings">
      <xsd:simpleType>
        <xsd:restriction base="dms:Note">
          <xsd:maxLength value="255"/>
        </xsd:restriction>
      </xsd:simpleType>
    </xsd:element>
    <xsd:element name="Invited_Teachers" ma:index="22" nillable="true" ma:displayName="Invited Teachers" ma:internalName="Invited_Teachers">
      <xsd:simpleType>
        <xsd:restriction base="dms:Note">
          <xsd:maxLength value="255"/>
        </xsd:restriction>
      </xsd:simpleType>
    </xsd:element>
    <xsd:element name="Invited_Students" ma:index="23" nillable="true" ma:displayName="Invited Students" ma:internalName="Invited_Students">
      <xsd:simpleType>
        <xsd:restriction base="dms:Note">
          <xsd:maxLength value="255"/>
        </xsd:restriction>
      </xsd:simpleType>
    </xsd:element>
    <xsd:element name="Self_Registration_Enabled" ma:index="24" nillable="true" ma:displayName="Self Registration Enabled" ma:internalName="Self_Registration_Enabled">
      <xsd:simpleType>
        <xsd:restriction base="dms:Boolean"/>
      </xsd:simpleType>
    </xsd:element>
    <xsd:element name="Has_Teacher_Only_SectionGroup" ma:index="25" nillable="true" ma:displayName="Has Teacher Only SectionGroup" ma:internalName="Has_Teacher_Only_SectionGroup">
      <xsd:simpleType>
        <xsd:restriction base="dms:Boolean"/>
      </xsd:simpleType>
    </xsd:element>
    <xsd:element name="Is_Collaboration_Space_Locked" ma:index="26" nillable="true" ma:displayName="Is Collaboration Space Locked" ma:internalName="Is_Collaboration_Space_Locked">
      <xsd:simpleType>
        <xsd:restriction base="dms:Boolean"/>
      </xsd:simpleType>
    </xsd:element>
    <xsd:element name="IsNotebookLocked" ma:index="27" nillable="true" ma:displayName="Is Notebook Locked" ma:internalName="IsNotebookLocked">
      <xsd:simpleType>
        <xsd:restriction base="dms:Boolean"/>
      </xsd:simpleType>
    </xsd:element>
    <xsd:element name="Teams_Channel_Section_Location" ma:index="28" nillable="true" ma:displayName="Teams Channel Section Location" ma:internalName="Teams_Channel_Section_Location">
      <xsd:simpleType>
        <xsd:restriction base="dms:Text"/>
      </xsd:simpleType>
    </xsd:element>
    <xsd:element name="MediaServiceMetadata" ma:index="29" nillable="true" ma:displayName="MediaServiceMetadata" ma:hidden="true" ma:internalName="MediaServiceMetadata" ma:readOnly="true">
      <xsd:simpleType>
        <xsd:restriction base="dms:Note"/>
      </xsd:simpleType>
    </xsd:element>
    <xsd:element name="MediaServiceFastMetadata" ma:index="30" nillable="true" ma:displayName="MediaServiceFastMetadata" ma:hidden="true" ma:internalName="MediaServiceFastMetadata" ma:readOnly="true">
      <xsd:simpleType>
        <xsd:restriction base="dms:Note"/>
      </xsd:simpleType>
    </xsd:element>
    <xsd:element name="MediaServiceSearchProperties" ma:index="31" nillable="true" ma:displayName="MediaServiceSearchProperties" ma:hidden="true" ma:internalName="MediaServiceSearchProperties" ma:readOnly="true">
      <xsd:simpleType>
        <xsd:restriction base="dms:Note"/>
      </xsd:simpleType>
    </xsd:element>
    <xsd:element name="MediaServiceDateTaken" ma:index="32" nillable="true" ma:displayName="MediaServiceDateTaken" ma:hidden="true" ma:indexed="true" ma:internalName="MediaServiceDateTaken" ma:readOnly="true">
      <xsd:simpleType>
        <xsd:restriction base="dms:Text"/>
      </xsd:simpleType>
    </xsd:element>
    <xsd:element name="MediaServiceGenerationTime" ma:index="33" nillable="true" ma:displayName="MediaServiceGenerationTime" ma:hidden="true" ma:internalName="MediaServiceGenerationTime" ma:readOnly="true">
      <xsd:simpleType>
        <xsd:restriction base="dms:Text"/>
      </xsd:simpleType>
    </xsd:element>
    <xsd:element name="MediaServiceEventHashCode" ma:index="34" nillable="true" ma:displayName="MediaServiceEventHashCode" ma:hidden="true" ma:internalName="MediaServiceEventHashCode" ma:readOnly="true">
      <xsd:simpleType>
        <xsd:restriction base="dms:Text"/>
      </xsd:simpleType>
    </xsd:element>
    <xsd:element name="MediaLengthInSeconds" ma:index="3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Is_Collaboration_Space_Locked xmlns="62c752f1-bd77-4b32-bcd5-44afe1204fc4" xsi:nil="true"/>
    <Has_Teacher_Only_SectionGroup xmlns="62c752f1-bd77-4b32-bcd5-44afe1204fc4" xsi:nil="true"/>
    <Owner xmlns="62c752f1-bd77-4b32-bcd5-44afe1204fc4">
      <UserInfo>
        <DisplayName/>
        <AccountId xsi:nil="true"/>
        <AccountType/>
      </UserInfo>
    </Owner>
    <Students xmlns="62c752f1-bd77-4b32-bcd5-44afe1204fc4">
      <UserInfo>
        <DisplayName/>
        <AccountId xsi:nil="true"/>
        <AccountType/>
      </UserInfo>
    </Students>
    <Invited_Teachers xmlns="62c752f1-bd77-4b32-bcd5-44afe1204fc4" xsi:nil="true"/>
    <Invited_Students xmlns="62c752f1-bd77-4b32-bcd5-44afe1204fc4" xsi:nil="true"/>
    <CultureName xmlns="62c752f1-bd77-4b32-bcd5-44afe1204fc4" xsi:nil="true"/>
    <Distribution_Groups xmlns="62c752f1-bd77-4b32-bcd5-44afe1204fc4" xsi:nil="true"/>
    <TeamsChannelId xmlns="62c752f1-bd77-4b32-bcd5-44afe1204fc4" xsi:nil="true"/>
    <Math_Settings xmlns="62c752f1-bd77-4b32-bcd5-44afe1204fc4" xsi:nil="true"/>
    <Teachers xmlns="62c752f1-bd77-4b32-bcd5-44afe1204fc4">
      <UserInfo>
        <DisplayName/>
        <AccountId xsi:nil="true"/>
        <AccountType/>
      </UserInfo>
    </Teachers>
    <AppVersion xmlns="62c752f1-bd77-4b32-bcd5-44afe1204fc4" xsi:nil="true"/>
    <LMS_Mappings xmlns="62c752f1-bd77-4b32-bcd5-44afe1204fc4" xsi:nil="true"/>
    <Self_Registration_Enabled xmlns="62c752f1-bd77-4b32-bcd5-44afe1204fc4" xsi:nil="true"/>
    <FolderType xmlns="62c752f1-bd77-4b32-bcd5-44afe1204fc4" xsi:nil="true"/>
    <IsNotebookLocked xmlns="62c752f1-bd77-4b32-bcd5-44afe1204fc4" xsi:nil="true"/>
    <DefaultSectionNames xmlns="62c752f1-bd77-4b32-bcd5-44afe1204fc4" xsi:nil="true"/>
    <Teams_Channel_Section_Location xmlns="62c752f1-bd77-4b32-bcd5-44afe1204fc4" xsi:nil="true"/>
    <Templates xmlns="62c752f1-bd77-4b32-bcd5-44afe1204fc4" xsi:nil="true"/>
    <NotebookType xmlns="62c752f1-bd77-4b32-bcd5-44afe1204fc4" xsi:nil="true"/>
    <Student_Groups xmlns="62c752f1-bd77-4b32-bcd5-44afe1204fc4">
      <UserInfo>
        <DisplayName/>
        <AccountId xsi:nil="true"/>
        <AccountType/>
      </UserInfo>
    </Student_Groups>
  </documentManagement>
</p:properties>
</file>

<file path=customXml/itemProps1.xml><?xml version="1.0" encoding="utf-8"?>
<ds:datastoreItem xmlns:ds="http://schemas.openxmlformats.org/officeDocument/2006/customXml" ds:itemID="{000522C5-E50B-4806-84CB-2ACECEA54646}"/>
</file>

<file path=customXml/itemProps2.xml><?xml version="1.0" encoding="utf-8"?>
<ds:datastoreItem xmlns:ds="http://schemas.openxmlformats.org/officeDocument/2006/customXml" ds:itemID="{A3499BA0-3862-4786-8E3F-CAA74384BDCF}"/>
</file>

<file path=customXml/itemProps3.xml><?xml version="1.0" encoding="utf-8"?>
<ds:datastoreItem xmlns:ds="http://schemas.openxmlformats.org/officeDocument/2006/customXml" ds:itemID="{31D020D2-9179-455C-9B8D-FAF003979907}"/>
</file>

<file path=docProps/app.xml><?xml version="1.0" encoding="utf-8"?>
<Properties xmlns="http://schemas.openxmlformats.org/officeDocument/2006/extended-properties" xmlns:vt="http://schemas.openxmlformats.org/officeDocument/2006/docPropsVTypes">
  <TotalTime>4447</TotalTime>
  <Words>3410</Words>
  <Application>Microsoft Office PowerPoint</Application>
  <PresentationFormat>Widescreen</PresentationFormat>
  <Paragraphs>313</Paragraphs>
  <Slides>53</Slides>
  <Notes>0</Notes>
  <HiddenSlides>0</HiddenSlides>
  <MMClips>0</MMClips>
  <ScaleCrop>false</ScaleCrop>
  <HeadingPairs>
    <vt:vector size="8" baseType="variant">
      <vt:variant>
        <vt:lpstr>Fonts Used</vt:lpstr>
      </vt:variant>
      <vt:variant>
        <vt:i4>15</vt:i4>
      </vt:variant>
      <vt:variant>
        <vt:lpstr>Theme</vt:lpstr>
      </vt:variant>
      <vt:variant>
        <vt:i4>6</vt:i4>
      </vt:variant>
      <vt:variant>
        <vt:lpstr>Embedded OLE Servers</vt:lpstr>
      </vt:variant>
      <vt:variant>
        <vt:i4>1</vt:i4>
      </vt:variant>
      <vt:variant>
        <vt:lpstr>Slide Titles</vt:lpstr>
      </vt:variant>
      <vt:variant>
        <vt:i4>53</vt:i4>
      </vt:variant>
    </vt:vector>
  </HeadingPairs>
  <TitlesOfParts>
    <vt:vector size="75" baseType="lpstr">
      <vt:lpstr>arial</vt:lpstr>
      <vt:lpstr>arial</vt:lpstr>
      <vt:lpstr>Arial Black</vt:lpstr>
      <vt:lpstr>Calibri</vt:lpstr>
      <vt:lpstr>Calibri Light</vt:lpstr>
      <vt:lpstr>Cambria Math</vt:lpstr>
      <vt:lpstr>Courier New</vt:lpstr>
      <vt:lpstr>din</vt:lpstr>
      <vt:lpstr>Google Sans</vt:lpstr>
      <vt:lpstr>Helvetica LT Std Cond Light</vt:lpstr>
      <vt:lpstr>Helvetica Neue</vt:lpstr>
      <vt:lpstr>Tahoma</vt:lpstr>
      <vt:lpstr>Times New Roman</vt:lpstr>
      <vt:lpstr>Verdana</vt:lpstr>
      <vt:lpstr>Wingdings</vt:lpstr>
      <vt:lpstr>Office Theme</vt:lpstr>
      <vt:lpstr>1_Office Theme</vt:lpstr>
      <vt:lpstr>3_Office Theme</vt:lpstr>
      <vt:lpstr>S1-21-ISM-Session 3-20th_&amp;_21st_Nov_2021</vt:lpstr>
      <vt:lpstr>2_Office Theme</vt:lpstr>
      <vt:lpstr>4_Office Theme</vt:lpstr>
      <vt:lpstr>Bitmap Image</vt:lpstr>
      <vt:lpstr>Introduction to Statistical Methods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Problems on Joint Probability Density Functions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Mathematical Foundations for Data Science</dc:title>
  <dc:creator>ARK</dc:creator>
  <cp:lastModifiedBy>ROHIT VARMA D</cp:lastModifiedBy>
  <cp:revision>390</cp:revision>
  <dcterms:created xsi:type="dcterms:W3CDTF">2020-05-04T17:15:40Z</dcterms:created>
  <dcterms:modified xsi:type="dcterms:W3CDTF">2025-09-16T19:09:33Z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0x010100C2F12238A47FFD45821235F014964B92</vt:lpwstr>
  </property>
</Properties>
</file>